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66" r:id="rId3"/>
    <p:sldId id="396" r:id="rId4"/>
    <p:sldId id="397" r:id="rId5"/>
    <p:sldId id="400" r:id="rId6"/>
    <p:sldId id="398" r:id="rId7"/>
    <p:sldId id="399" r:id="rId8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99"/>
    <a:srgbClr val="066336"/>
    <a:srgbClr val="FF9900"/>
    <a:srgbClr val="FF3300"/>
    <a:srgbClr val="C88D00"/>
    <a:srgbClr val="059B53"/>
    <a:srgbClr val="059100"/>
    <a:srgbClr val="66CC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2260" autoAdjust="0"/>
  </p:normalViewPr>
  <p:slideViewPr>
    <p:cSldViewPr>
      <p:cViewPr>
        <p:scale>
          <a:sx n="64" d="100"/>
          <a:sy n="64" d="100"/>
        </p:scale>
        <p:origin x="-15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CB37E-AA11-4398-B447-694973794127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DE7F88B-FD18-4B31-A8D1-97C927541EE1}">
      <dgm:prSet phldrT="[Testo]"/>
      <dgm:spPr/>
      <dgm:t>
        <a:bodyPr/>
        <a:lstStyle/>
        <a:p>
          <a:r>
            <a:rPr lang="it-IT" dirty="0"/>
            <a:t>AlmaOrièntati</a:t>
          </a:r>
        </a:p>
      </dgm:t>
    </dgm:pt>
    <dgm:pt modelId="{B04797B7-D20E-4EA0-A313-2EDFADE8D9E0}" type="parTrans" cxnId="{CE41F3E4-076B-4D2E-AB4D-E3CD00292D10}">
      <dgm:prSet/>
      <dgm:spPr/>
      <dgm:t>
        <a:bodyPr/>
        <a:lstStyle/>
        <a:p>
          <a:endParaRPr lang="it-IT"/>
        </a:p>
      </dgm:t>
    </dgm:pt>
    <dgm:pt modelId="{A3BAF9DA-4D9A-4D71-A254-5428ECCC61E2}" type="sibTrans" cxnId="{CE41F3E4-076B-4D2E-AB4D-E3CD00292D10}">
      <dgm:prSet/>
      <dgm:spPr/>
      <dgm:t>
        <a:bodyPr/>
        <a:lstStyle/>
        <a:p>
          <a:endParaRPr lang="it-IT"/>
        </a:p>
      </dgm:t>
    </dgm:pt>
    <dgm:pt modelId="{C5F67744-DFB0-46D9-ACF6-716984BB9845}">
      <dgm:prSet phldrT="[Testo]"/>
      <dgm:spPr/>
      <dgm:t>
        <a:bodyPr/>
        <a:lstStyle/>
        <a:p>
          <a:pPr marL="0" indent="0"/>
          <a:r>
            <a:rPr lang="it-IT" b="1" u="sng" dirty="0" smtClean="0"/>
            <a:t>studenti</a:t>
          </a:r>
          <a:endParaRPr lang="it-IT" b="1" i="1" u="none" dirty="0"/>
        </a:p>
      </dgm:t>
    </dgm:pt>
    <dgm:pt modelId="{12C2DE31-770D-4921-99BA-64F96514A8D1}" type="parTrans" cxnId="{445548CA-3335-4DFF-8EB8-FAA22D9A5072}">
      <dgm:prSet/>
      <dgm:spPr/>
      <dgm:t>
        <a:bodyPr/>
        <a:lstStyle/>
        <a:p>
          <a:endParaRPr lang="it-IT"/>
        </a:p>
      </dgm:t>
    </dgm:pt>
    <dgm:pt modelId="{C3B7E673-CD40-4FC4-B876-BEF6D2967959}" type="sibTrans" cxnId="{445548CA-3335-4DFF-8EB8-FAA22D9A5072}">
      <dgm:prSet/>
      <dgm:spPr/>
      <dgm:t>
        <a:bodyPr/>
        <a:lstStyle/>
        <a:p>
          <a:endParaRPr lang="it-IT"/>
        </a:p>
      </dgm:t>
    </dgm:pt>
    <dgm:pt modelId="{960889D2-F6FA-4554-846E-3461044437BF}">
      <dgm:prSet phldrT="[Testo]"/>
      <dgm:spPr/>
      <dgm:t>
        <a:bodyPr/>
        <a:lstStyle/>
        <a:p>
          <a:pPr marL="450000" indent="-172800"/>
          <a:r>
            <a:rPr lang="it-IT" dirty="0" smtClean="0"/>
            <a:t>università</a:t>
          </a:r>
          <a:endParaRPr lang="it-IT" dirty="0"/>
        </a:p>
      </dgm:t>
    </dgm:pt>
    <dgm:pt modelId="{3903AE79-453B-4950-8500-0A1BB0E7C97C}" type="parTrans" cxnId="{0FDA4216-C389-404E-9A63-AC8AF9F14579}">
      <dgm:prSet/>
      <dgm:spPr/>
      <dgm:t>
        <a:bodyPr/>
        <a:lstStyle/>
        <a:p>
          <a:endParaRPr lang="it-IT"/>
        </a:p>
      </dgm:t>
    </dgm:pt>
    <dgm:pt modelId="{E5B4811F-F5D8-4E05-895B-C4E0451DB7C6}" type="sibTrans" cxnId="{0FDA4216-C389-404E-9A63-AC8AF9F14579}">
      <dgm:prSet/>
      <dgm:spPr/>
      <dgm:t>
        <a:bodyPr/>
        <a:lstStyle/>
        <a:p>
          <a:endParaRPr lang="it-IT"/>
        </a:p>
      </dgm:t>
    </dgm:pt>
    <dgm:pt modelId="{42A964F5-633B-4201-80C3-8B38B4BFD0CE}">
      <dgm:prSet phldrT="[Testo]"/>
      <dgm:spPr/>
      <dgm:t>
        <a:bodyPr/>
        <a:lstStyle/>
        <a:p>
          <a:pPr marL="450000" indent="-172800"/>
          <a:r>
            <a:rPr lang="it-IT" dirty="0" smtClean="0"/>
            <a:t>lavoro)</a:t>
          </a:r>
          <a:endParaRPr lang="it-IT" dirty="0"/>
        </a:p>
      </dgm:t>
    </dgm:pt>
    <dgm:pt modelId="{311E52F3-8EFD-4B90-97EA-685E76230355}" type="parTrans" cxnId="{84197C52-4272-4F42-BF0F-DDDBD8FA21C5}">
      <dgm:prSet/>
      <dgm:spPr/>
      <dgm:t>
        <a:bodyPr/>
        <a:lstStyle/>
        <a:p>
          <a:endParaRPr lang="it-IT"/>
        </a:p>
      </dgm:t>
    </dgm:pt>
    <dgm:pt modelId="{A009BC17-770B-4E14-A5A9-77D1695B2A4F}" type="sibTrans" cxnId="{84197C52-4272-4F42-BF0F-DDDBD8FA21C5}">
      <dgm:prSet/>
      <dgm:spPr/>
      <dgm:t>
        <a:bodyPr/>
        <a:lstStyle/>
        <a:p>
          <a:endParaRPr lang="it-IT"/>
        </a:p>
      </dgm:t>
    </dgm:pt>
    <dgm:pt modelId="{B67D3B54-EFFF-4873-8B78-100B52E17A59}">
      <dgm:prSet phldrT="[Testo]"/>
      <dgm:spPr/>
      <dgm:t>
        <a:bodyPr/>
        <a:lstStyle/>
        <a:p>
          <a:r>
            <a:rPr lang="it-IT" dirty="0"/>
            <a:t>AlmaDiploma</a:t>
          </a:r>
        </a:p>
      </dgm:t>
    </dgm:pt>
    <dgm:pt modelId="{CAD8BEE9-356F-4765-8B85-1750B91FE80F}" type="parTrans" cxnId="{E564B2C5-7176-4FF6-AC5D-8AC48540FBD9}">
      <dgm:prSet/>
      <dgm:spPr/>
      <dgm:t>
        <a:bodyPr/>
        <a:lstStyle/>
        <a:p>
          <a:endParaRPr lang="it-IT"/>
        </a:p>
      </dgm:t>
    </dgm:pt>
    <dgm:pt modelId="{B622B89E-1EBF-404A-8227-34AA1582249F}" type="sibTrans" cxnId="{E564B2C5-7176-4FF6-AC5D-8AC48540FBD9}">
      <dgm:prSet/>
      <dgm:spPr/>
      <dgm:t>
        <a:bodyPr/>
        <a:lstStyle/>
        <a:p>
          <a:endParaRPr lang="it-IT"/>
        </a:p>
      </dgm:t>
    </dgm:pt>
    <dgm:pt modelId="{1845D9F1-F86B-4C6A-A1C9-1197BB7E506B}">
      <dgm:prSet phldrT="[Testo]"/>
      <dgm:spPr/>
      <dgm:t>
        <a:bodyPr/>
        <a:lstStyle/>
        <a:p>
          <a:r>
            <a:rPr lang="it-IT" dirty="0"/>
            <a:t>Curriculum Vitae</a:t>
          </a:r>
        </a:p>
      </dgm:t>
    </dgm:pt>
    <dgm:pt modelId="{12E842D9-554D-4F72-B3A6-4E5D258B883C}" type="parTrans" cxnId="{4AA19604-C782-4137-BEC0-9B5D4EC56E5E}">
      <dgm:prSet/>
      <dgm:spPr/>
      <dgm:t>
        <a:bodyPr/>
        <a:lstStyle/>
        <a:p>
          <a:endParaRPr lang="it-IT"/>
        </a:p>
      </dgm:t>
    </dgm:pt>
    <dgm:pt modelId="{2AE193A1-595F-469A-9D64-960A39099A3B}" type="sibTrans" cxnId="{4AA19604-C782-4137-BEC0-9B5D4EC56E5E}">
      <dgm:prSet/>
      <dgm:spPr/>
      <dgm:t>
        <a:bodyPr/>
        <a:lstStyle/>
        <a:p>
          <a:endParaRPr lang="it-IT"/>
        </a:p>
      </dgm:t>
    </dgm:pt>
    <dgm:pt modelId="{6F88642A-9CA3-4A58-8BA5-1D52DA296610}">
      <dgm:prSet phldrT="[Testo]"/>
      <dgm:spPr/>
      <dgm:t>
        <a:bodyPr/>
        <a:lstStyle/>
        <a:p>
          <a:r>
            <a:rPr lang="it-IT" b="1" u="sng" dirty="0" smtClean="0"/>
            <a:t>studenti</a:t>
          </a:r>
          <a:endParaRPr lang="it-IT" b="1" u="sng" dirty="0"/>
        </a:p>
      </dgm:t>
    </dgm:pt>
    <dgm:pt modelId="{B9AA7756-35B1-4452-A13E-995103AF4D3E}" type="parTrans" cxnId="{CF188C62-C9BF-4497-B432-16AD725D17E5}">
      <dgm:prSet/>
      <dgm:spPr/>
      <dgm:t>
        <a:bodyPr/>
        <a:lstStyle/>
        <a:p>
          <a:endParaRPr lang="it-IT"/>
        </a:p>
      </dgm:t>
    </dgm:pt>
    <dgm:pt modelId="{E9DB8FAD-0B6E-41A7-99E8-B5E46C4F07B8}" type="sibTrans" cxnId="{CF188C62-C9BF-4497-B432-16AD725D17E5}">
      <dgm:prSet/>
      <dgm:spPr/>
      <dgm:t>
        <a:bodyPr/>
        <a:lstStyle/>
        <a:p>
          <a:endParaRPr lang="it-IT"/>
        </a:p>
      </dgm:t>
    </dgm:pt>
    <dgm:pt modelId="{FDF605D8-A07A-42C0-8CB6-8C5509DD8396}">
      <dgm:prSet phldrT="[Testo]"/>
      <dgm:spPr/>
      <dgm:t>
        <a:bodyPr/>
        <a:lstStyle/>
        <a:p>
          <a:r>
            <a:rPr lang="it-IT" dirty="0" smtClean="0"/>
            <a:t>Banca dati online dei </a:t>
          </a:r>
          <a:r>
            <a:rPr lang="it-IT" dirty="0" err="1" smtClean="0"/>
            <a:t>CV</a:t>
          </a:r>
          <a:r>
            <a:rPr lang="it-IT" dirty="0" smtClean="0"/>
            <a:t> dei diplomati (facilita il loro accesso </a:t>
          </a:r>
          <a:r>
            <a:rPr lang="it-IT" dirty="0"/>
            <a:t>nel mondo del </a:t>
          </a:r>
          <a:r>
            <a:rPr lang="it-IT" dirty="0" smtClean="0"/>
            <a:t>lavoro)</a:t>
          </a:r>
          <a:endParaRPr lang="it-IT" dirty="0"/>
        </a:p>
      </dgm:t>
    </dgm:pt>
    <dgm:pt modelId="{74BC1BCF-A4A6-4CBE-B5AA-95AF1E61F7F8}" type="parTrans" cxnId="{EDFABBFC-3702-4CA9-8416-DB6BFA294A25}">
      <dgm:prSet/>
      <dgm:spPr/>
      <dgm:t>
        <a:bodyPr/>
        <a:lstStyle/>
        <a:p>
          <a:endParaRPr lang="it-IT"/>
        </a:p>
      </dgm:t>
    </dgm:pt>
    <dgm:pt modelId="{1F69902D-3F0F-468C-AC61-1805713AB802}" type="sibTrans" cxnId="{EDFABBFC-3702-4CA9-8416-DB6BFA294A25}">
      <dgm:prSet/>
      <dgm:spPr/>
      <dgm:t>
        <a:bodyPr/>
        <a:lstStyle/>
        <a:p>
          <a:endParaRPr lang="it-IT"/>
        </a:p>
      </dgm:t>
    </dgm:pt>
    <dgm:pt modelId="{8EC2F116-056F-4C48-86C9-F345E263B2D6}">
      <dgm:prSet phldrT="[Testo]"/>
      <dgm:spPr/>
      <dgm:t>
        <a:bodyPr/>
        <a:lstStyle/>
        <a:p>
          <a:pPr marL="342900" indent="-172800"/>
          <a:r>
            <a:rPr lang="it-IT" u="none" dirty="0" smtClean="0"/>
            <a:t>Profilo Orientativo d’Istituto (iniziative mirate di orientamento)</a:t>
          </a:r>
          <a:endParaRPr lang="it-IT" u="none" dirty="0"/>
        </a:p>
      </dgm:t>
    </dgm:pt>
    <dgm:pt modelId="{9AE209D9-D055-4BB7-A841-C18CCDC73804}" type="parTrans" cxnId="{AA99BF61-BBAE-4253-B78B-FF6EDB6985E2}">
      <dgm:prSet/>
      <dgm:spPr/>
      <dgm:t>
        <a:bodyPr/>
        <a:lstStyle/>
        <a:p>
          <a:endParaRPr lang="it-IT"/>
        </a:p>
      </dgm:t>
    </dgm:pt>
    <dgm:pt modelId="{783CF670-F7ED-4D29-98F8-1B2939CD7EE1}" type="sibTrans" cxnId="{AA99BF61-BBAE-4253-B78B-FF6EDB6985E2}">
      <dgm:prSet/>
      <dgm:spPr/>
      <dgm:t>
        <a:bodyPr/>
        <a:lstStyle/>
        <a:p>
          <a:endParaRPr lang="it-IT"/>
        </a:p>
      </dgm:t>
    </dgm:pt>
    <dgm:pt modelId="{4CA05EE7-B8B2-45B7-B9F7-53BCE92F2178}">
      <dgm:prSet phldrT="[Testo]"/>
      <dgm:spPr/>
      <dgm:t>
        <a:bodyPr/>
        <a:lstStyle/>
        <a:p>
          <a:pPr marL="342000" indent="-172800"/>
          <a:r>
            <a:rPr lang="it-IT" dirty="0" smtClean="0"/>
            <a:t>Profilo Orientativo Personale (orientamento in uscita:</a:t>
          </a:r>
          <a:endParaRPr lang="it-IT" dirty="0"/>
        </a:p>
      </dgm:t>
    </dgm:pt>
    <dgm:pt modelId="{D8997762-18C7-4DA6-A83D-3CA370C17E28}" type="sibTrans" cxnId="{5AD4B91D-C643-459F-B2BD-1796A5D1A4A2}">
      <dgm:prSet/>
      <dgm:spPr/>
      <dgm:t>
        <a:bodyPr/>
        <a:lstStyle/>
        <a:p>
          <a:endParaRPr lang="it-IT"/>
        </a:p>
      </dgm:t>
    </dgm:pt>
    <dgm:pt modelId="{D4DA578D-3105-4D34-B3B6-2701D95E8174}" type="parTrans" cxnId="{5AD4B91D-C643-459F-B2BD-1796A5D1A4A2}">
      <dgm:prSet/>
      <dgm:spPr/>
      <dgm:t>
        <a:bodyPr/>
        <a:lstStyle/>
        <a:p>
          <a:endParaRPr lang="it-IT"/>
        </a:p>
      </dgm:t>
    </dgm:pt>
    <dgm:pt modelId="{416F4C83-98D3-4297-9750-794D50F1BE3F}">
      <dgm:prSet phldrT="[Testo]"/>
      <dgm:spPr/>
      <dgm:t>
        <a:bodyPr/>
        <a:lstStyle/>
        <a:p>
          <a:r>
            <a:rPr lang="it-IT" u="sng" dirty="0" smtClean="0"/>
            <a:t>scuole</a:t>
          </a:r>
          <a:endParaRPr lang="it-IT" u="sng" dirty="0"/>
        </a:p>
      </dgm:t>
    </dgm:pt>
    <dgm:pt modelId="{52FB088D-DB1B-46AC-B217-D677DA7C23BC}" type="parTrans" cxnId="{E698C498-BA52-4171-8969-3E73535128BC}">
      <dgm:prSet/>
      <dgm:spPr/>
      <dgm:t>
        <a:bodyPr/>
        <a:lstStyle/>
        <a:p>
          <a:endParaRPr lang="it-IT"/>
        </a:p>
      </dgm:t>
    </dgm:pt>
    <dgm:pt modelId="{90B3C1AC-753D-4BA6-92EE-9579D4EBEEC5}" type="sibTrans" cxnId="{E698C498-BA52-4171-8969-3E73535128BC}">
      <dgm:prSet/>
      <dgm:spPr/>
      <dgm:t>
        <a:bodyPr/>
        <a:lstStyle/>
        <a:p>
          <a:endParaRPr lang="it-IT"/>
        </a:p>
      </dgm:t>
    </dgm:pt>
    <dgm:pt modelId="{C38A76B0-AE5C-4A6C-ADD5-87DE9D8737CA}">
      <dgm:prSet phldrT="[Testo]"/>
      <dgm:spPr/>
      <dgm:t>
        <a:bodyPr/>
        <a:lstStyle/>
        <a:p>
          <a:r>
            <a:rPr lang="it-IT" dirty="0" smtClean="0"/>
            <a:t>Piattaforma per l’intermediazione (banca dati dei </a:t>
          </a:r>
          <a:r>
            <a:rPr lang="it-IT" dirty="0" err="1" smtClean="0"/>
            <a:t>CV</a:t>
          </a:r>
          <a:r>
            <a:rPr lang="it-IT" dirty="0" smtClean="0"/>
            <a:t> dei propri diplomati)</a:t>
          </a:r>
          <a:endParaRPr lang="it-IT" dirty="0"/>
        </a:p>
      </dgm:t>
    </dgm:pt>
    <dgm:pt modelId="{3639ED46-C57C-4CF6-AC3E-E8A1FBDE5FEB}" type="parTrans" cxnId="{CED3C088-0D1F-40BF-9AF5-728687D7856D}">
      <dgm:prSet/>
      <dgm:spPr/>
      <dgm:t>
        <a:bodyPr/>
        <a:lstStyle/>
        <a:p>
          <a:endParaRPr lang="it-IT"/>
        </a:p>
      </dgm:t>
    </dgm:pt>
    <dgm:pt modelId="{6F6CD9C6-472E-418B-92CD-F021A596ECE5}" type="sibTrans" cxnId="{CED3C088-0D1F-40BF-9AF5-728687D7856D}">
      <dgm:prSet/>
      <dgm:spPr/>
      <dgm:t>
        <a:bodyPr/>
        <a:lstStyle/>
        <a:p>
          <a:endParaRPr lang="it-IT"/>
        </a:p>
      </dgm:t>
    </dgm:pt>
    <dgm:pt modelId="{A20854B6-FF39-44FB-A154-1E9044D243CB}">
      <dgm:prSet phldrT="[Testo]"/>
      <dgm:spPr/>
      <dgm:t>
        <a:bodyPr/>
        <a:lstStyle/>
        <a:p>
          <a:endParaRPr lang="it-IT" dirty="0"/>
        </a:p>
      </dgm:t>
    </dgm:pt>
    <dgm:pt modelId="{6EB1D560-8B34-4E31-B324-A50B655B0E7A}" type="parTrans" cxnId="{FFFBE483-DDED-4A55-BA3E-E145C35E60D8}">
      <dgm:prSet/>
      <dgm:spPr/>
      <dgm:t>
        <a:bodyPr/>
        <a:lstStyle/>
        <a:p>
          <a:endParaRPr lang="it-IT"/>
        </a:p>
      </dgm:t>
    </dgm:pt>
    <dgm:pt modelId="{32EF339F-19C2-4A2C-B2BD-52E20E85C522}" type="sibTrans" cxnId="{FFFBE483-DDED-4A55-BA3E-E145C35E60D8}">
      <dgm:prSet/>
      <dgm:spPr/>
      <dgm:t>
        <a:bodyPr/>
        <a:lstStyle/>
        <a:p>
          <a:endParaRPr lang="it-IT"/>
        </a:p>
      </dgm:t>
    </dgm:pt>
    <dgm:pt modelId="{DFB7EAF9-17F8-40A4-B549-0FF059BE583B}">
      <dgm:prSet phldrT="[Testo]"/>
      <dgm:spPr/>
      <dgm:t>
        <a:bodyPr/>
        <a:lstStyle/>
        <a:p>
          <a:r>
            <a:rPr lang="it-IT" u="sng" dirty="0" smtClean="0"/>
            <a:t>studenti</a:t>
          </a:r>
          <a:endParaRPr lang="it-IT" b="1" u="sng" dirty="0"/>
        </a:p>
      </dgm:t>
    </dgm:pt>
    <dgm:pt modelId="{63A96470-EFC0-4C93-879D-E9756DAD6F1A}" type="parTrans" cxnId="{80538480-C45E-4CC6-BE9F-7034751B262C}">
      <dgm:prSet/>
      <dgm:spPr/>
      <dgm:t>
        <a:bodyPr/>
        <a:lstStyle/>
        <a:p>
          <a:endParaRPr lang="it-IT"/>
        </a:p>
      </dgm:t>
    </dgm:pt>
    <dgm:pt modelId="{433ECEA3-1CAC-49D0-83B9-5BC50B0B704E}" type="sibTrans" cxnId="{80538480-C45E-4CC6-BE9F-7034751B262C}">
      <dgm:prSet/>
      <dgm:spPr/>
      <dgm:t>
        <a:bodyPr/>
        <a:lstStyle/>
        <a:p>
          <a:endParaRPr lang="it-IT"/>
        </a:p>
      </dgm:t>
    </dgm:pt>
    <dgm:pt modelId="{BFAC3283-6648-4B3E-A02D-CD9242175500}">
      <dgm:prSet phldrT="[Testo]"/>
      <dgm:spPr/>
      <dgm:t>
        <a:bodyPr/>
        <a:lstStyle/>
        <a:p>
          <a:r>
            <a:rPr lang="it-IT" dirty="0" smtClean="0"/>
            <a:t>Valutazione dell’esperienza scolastica</a:t>
          </a:r>
          <a:endParaRPr lang="it-IT" b="1" u="sng" dirty="0"/>
        </a:p>
      </dgm:t>
    </dgm:pt>
    <dgm:pt modelId="{B9EEFFBB-4E61-45F0-8622-ACD8763C5CCD}" type="parTrans" cxnId="{89D77AC1-71E6-4F89-B668-9396D3E7D10B}">
      <dgm:prSet/>
      <dgm:spPr/>
      <dgm:t>
        <a:bodyPr/>
        <a:lstStyle/>
        <a:p>
          <a:endParaRPr lang="it-IT"/>
        </a:p>
      </dgm:t>
    </dgm:pt>
    <dgm:pt modelId="{063BFD4C-971B-42CF-937D-65E432E35FF5}" type="sibTrans" cxnId="{89D77AC1-71E6-4F89-B668-9396D3E7D10B}">
      <dgm:prSet/>
      <dgm:spPr/>
      <dgm:t>
        <a:bodyPr/>
        <a:lstStyle/>
        <a:p>
          <a:endParaRPr lang="it-IT"/>
        </a:p>
      </dgm:t>
    </dgm:pt>
    <dgm:pt modelId="{BE4718E9-857D-4A20-8BF4-F788BBC0D7BE}">
      <dgm:prSet phldrT="[Testo]"/>
      <dgm:spPr/>
      <dgm:t>
        <a:bodyPr/>
        <a:lstStyle/>
        <a:p>
          <a:r>
            <a:rPr lang="it-IT" b="1" u="sng" dirty="0" smtClean="0"/>
            <a:t>scuole</a:t>
          </a:r>
          <a:endParaRPr lang="it-IT" b="1" u="sng" dirty="0"/>
        </a:p>
      </dgm:t>
    </dgm:pt>
    <dgm:pt modelId="{EBD4E1E6-E84C-4578-9525-4F666E281F2D}" type="parTrans" cxnId="{91757AEE-0AC7-485F-A558-E8EF692DEE8B}">
      <dgm:prSet/>
      <dgm:spPr/>
      <dgm:t>
        <a:bodyPr/>
        <a:lstStyle/>
        <a:p>
          <a:endParaRPr lang="it-IT"/>
        </a:p>
      </dgm:t>
    </dgm:pt>
    <dgm:pt modelId="{5AC3FF65-1B6E-4197-AC52-10B98C649973}" type="sibTrans" cxnId="{91757AEE-0AC7-485F-A558-E8EF692DEE8B}">
      <dgm:prSet/>
      <dgm:spPr/>
      <dgm:t>
        <a:bodyPr/>
        <a:lstStyle/>
        <a:p>
          <a:endParaRPr lang="it-IT"/>
        </a:p>
      </dgm:t>
    </dgm:pt>
    <dgm:pt modelId="{59A04094-B71F-4208-A2E9-226CA1CC8779}">
      <dgm:prSet phldrT="[Testo]"/>
      <dgm:spPr/>
      <dgm:t>
        <a:bodyPr/>
        <a:lstStyle/>
        <a:p>
          <a:endParaRPr lang="it-IT" b="1" u="sng" dirty="0"/>
        </a:p>
      </dgm:t>
    </dgm:pt>
    <dgm:pt modelId="{9DF3442E-0469-4CDB-AE1B-4AC5ADA7D060}" type="parTrans" cxnId="{76EEF558-7336-4219-84AF-6C66A2E902A3}">
      <dgm:prSet/>
      <dgm:spPr/>
      <dgm:t>
        <a:bodyPr/>
        <a:lstStyle/>
        <a:p>
          <a:endParaRPr lang="it-IT"/>
        </a:p>
      </dgm:t>
    </dgm:pt>
    <dgm:pt modelId="{E2EFD9AB-A36B-4163-AAB6-CA9581847D64}" type="sibTrans" cxnId="{76EEF558-7336-4219-84AF-6C66A2E902A3}">
      <dgm:prSet/>
      <dgm:spPr/>
      <dgm:t>
        <a:bodyPr/>
        <a:lstStyle/>
        <a:p>
          <a:endParaRPr lang="it-IT"/>
        </a:p>
      </dgm:t>
    </dgm:pt>
    <dgm:pt modelId="{89889D90-A4F8-441B-8895-16ABF49414A1}">
      <dgm:prSet phldrT="[Testo]"/>
      <dgm:spPr/>
      <dgm:t>
        <a:bodyPr/>
        <a:lstStyle/>
        <a:p>
          <a:endParaRPr lang="it-IT" b="1" u="sng" dirty="0"/>
        </a:p>
      </dgm:t>
    </dgm:pt>
    <dgm:pt modelId="{D198244B-A9D1-4327-8295-E317420D7CFF}" type="parTrans" cxnId="{227DC854-028B-46A3-8A59-F994CFC534DB}">
      <dgm:prSet/>
      <dgm:spPr/>
      <dgm:t>
        <a:bodyPr/>
        <a:lstStyle/>
        <a:p>
          <a:endParaRPr lang="it-IT"/>
        </a:p>
      </dgm:t>
    </dgm:pt>
    <dgm:pt modelId="{12B1DDC0-C2B2-440A-9D35-5330EBC7218F}" type="sibTrans" cxnId="{227DC854-028B-46A3-8A59-F994CFC534DB}">
      <dgm:prSet/>
      <dgm:spPr/>
      <dgm:t>
        <a:bodyPr/>
        <a:lstStyle/>
        <a:p>
          <a:endParaRPr lang="it-IT"/>
        </a:p>
      </dgm:t>
    </dgm:pt>
    <dgm:pt modelId="{DA56FE1D-1F59-4097-9F72-1509AAD72872}">
      <dgm:prSet phldrT="[Testo]"/>
      <dgm:spPr/>
      <dgm:t>
        <a:bodyPr/>
        <a:lstStyle/>
        <a:p>
          <a:endParaRPr lang="it-IT" b="1" u="sng" dirty="0"/>
        </a:p>
      </dgm:t>
    </dgm:pt>
    <dgm:pt modelId="{D1C31D60-C1DC-4B54-AD32-BE0028614F42}" type="parTrans" cxnId="{0C0A87DC-6871-4C68-8568-9984F9C1FE60}">
      <dgm:prSet/>
      <dgm:spPr/>
      <dgm:t>
        <a:bodyPr/>
        <a:lstStyle/>
        <a:p>
          <a:endParaRPr lang="it-IT"/>
        </a:p>
      </dgm:t>
    </dgm:pt>
    <dgm:pt modelId="{72B1500C-A281-4BF7-9EE3-8AC38110EAE6}" type="sibTrans" cxnId="{0C0A87DC-6871-4C68-8568-9984F9C1FE60}">
      <dgm:prSet/>
      <dgm:spPr/>
      <dgm:t>
        <a:bodyPr/>
        <a:lstStyle/>
        <a:p>
          <a:endParaRPr lang="it-IT"/>
        </a:p>
      </dgm:t>
    </dgm:pt>
    <dgm:pt modelId="{83DE04BF-074B-4B70-B5A7-A793CCFF5ABD}">
      <dgm:prSet phldrT="[Testo]"/>
      <dgm:spPr/>
      <dgm:t>
        <a:bodyPr/>
        <a:lstStyle/>
        <a:p>
          <a:endParaRPr lang="it-IT" b="1" u="sng" dirty="0"/>
        </a:p>
      </dgm:t>
    </dgm:pt>
    <dgm:pt modelId="{66D5B130-86EC-415D-BCF9-9F9EE6918AB5}" type="parTrans" cxnId="{50110ED8-8654-4BF2-B8D3-4406B2686CF4}">
      <dgm:prSet/>
      <dgm:spPr/>
      <dgm:t>
        <a:bodyPr/>
        <a:lstStyle/>
        <a:p>
          <a:endParaRPr lang="it-IT"/>
        </a:p>
      </dgm:t>
    </dgm:pt>
    <dgm:pt modelId="{1E8529AB-8E3A-44EF-B615-51273111F7F6}" type="sibTrans" cxnId="{50110ED8-8654-4BF2-B8D3-4406B2686CF4}">
      <dgm:prSet/>
      <dgm:spPr/>
      <dgm:t>
        <a:bodyPr/>
        <a:lstStyle/>
        <a:p>
          <a:endParaRPr lang="it-IT"/>
        </a:p>
      </dgm:t>
    </dgm:pt>
    <dgm:pt modelId="{48EA031E-FAB2-4A8D-BCAB-8476C136B960}">
      <dgm:prSet phldrT="[Testo]"/>
      <dgm:spPr/>
      <dgm:t>
        <a:bodyPr/>
        <a:lstStyle/>
        <a:p>
          <a:r>
            <a:rPr lang="it-IT" b="1" u="none" dirty="0" smtClean="0"/>
            <a:t>Autovalutazione del Piano dell’Offerta Formativa (si integra con le indagini post-diploma)</a:t>
          </a:r>
          <a:endParaRPr lang="it-IT" b="1" u="none" dirty="0"/>
        </a:p>
      </dgm:t>
    </dgm:pt>
    <dgm:pt modelId="{18EB50B8-B7AE-4B48-96C8-025911D6F985}" type="parTrans" cxnId="{DA1A54AF-E225-45CB-A886-1AF209593E94}">
      <dgm:prSet/>
      <dgm:spPr/>
      <dgm:t>
        <a:bodyPr/>
        <a:lstStyle/>
        <a:p>
          <a:endParaRPr lang="it-IT"/>
        </a:p>
      </dgm:t>
    </dgm:pt>
    <dgm:pt modelId="{281031C3-1BA1-4D5A-AC43-D66FC9DCA157}" type="sibTrans" cxnId="{DA1A54AF-E225-45CB-A886-1AF209593E94}">
      <dgm:prSet/>
      <dgm:spPr/>
      <dgm:t>
        <a:bodyPr/>
        <a:lstStyle/>
        <a:p>
          <a:endParaRPr lang="it-IT"/>
        </a:p>
      </dgm:t>
    </dgm:pt>
    <dgm:pt modelId="{7B083988-0537-44E9-9DDC-D2D4434AFE1B}">
      <dgm:prSet phldrT="[Testo]"/>
      <dgm:spPr/>
      <dgm:t>
        <a:bodyPr/>
        <a:lstStyle/>
        <a:p>
          <a:pPr marL="0" indent="0"/>
          <a:r>
            <a:rPr lang="it-IT" u="sng" dirty="0" smtClean="0"/>
            <a:t>scuole</a:t>
          </a:r>
          <a:endParaRPr lang="it-IT" dirty="0"/>
        </a:p>
      </dgm:t>
    </dgm:pt>
    <dgm:pt modelId="{8723BAA6-0A45-4CD2-AC77-ADCA54F133A7}" type="sibTrans" cxnId="{47BCE7DE-0A12-40D2-ABF9-C059BD393D61}">
      <dgm:prSet/>
      <dgm:spPr/>
      <dgm:t>
        <a:bodyPr/>
        <a:lstStyle/>
        <a:p>
          <a:endParaRPr lang="it-IT"/>
        </a:p>
      </dgm:t>
    </dgm:pt>
    <dgm:pt modelId="{7A273FAE-5F1C-4AB1-B8F3-604465C59F5A}" type="parTrans" cxnId="{47BCE7DE-0A12-40D2-ABF9-C059BD393D61}">
      <dgm:prSet/>
      <dgm:spPr/>
      <dgm:t>
        <a:bodyPr/>
        <a:lstStyle/>
        <a:p>
          <a:endParaRPr lang="it-IT"/>
        </a:p>
      </dgm:t>
    </dgm:pt>
    <dgm:pt modelId="{C90E6147-0584-4E7A-B28D-3D84FF934482}">
      <dgm:prSet phldrT="[Testo]"/>
      <dgm:spPr/>
      <dgm:t>
        <a:bodyPr/>
        <a:lstStyle/>
        <a:p>
          <a:r>
            <a:rPr lang="it-IT" b="1" u="none" dirty="0" smtClean="0"/>
            <a:t>Orientamento in entrata</a:t>
          </a:r>
          <a:endParaRPr lang="it-IT" b="1" u="none" dirty="0"/>
        </a:p>
      </dgm:t>
    </dgm:pt>
    <dgm:pt modelId="{93647AE0-B44B-499F-ABE2-105B6474788C}" type="parTrans" cxnId="{D24FC9CF-577E-49AC-9522-E766AF76336C}">
      <dgm:prSet/>
      <dgm:spPr/>
      <dgm:t>
        <a:bodyPr/>
        <a:lstStyle/>
        <a:p>
          <a:endParaRPr lang="it-IT"/>
        </a:p>
      </dgm:t>
    </dgm:pt>
    <dgm:pt modelId="{A68C2E00-B830-495E-A083-6EEDA347240D}" type="sibTrans" cxnId="{D24FC9CF-577E-49AC-9522-E766AF76336C}">
      <dgm:prSet/>
      <dgm:spPr/>
      <dgm:t>
        <a:bodyPr/>
        <a:lstStyle/>
        <a:p>
          <a:endParaRPr lang="it-IT"/>
        </a:p>
      </dgm:t>
    </dgm:pt>
    <dgm:pt modelId="{CC723998-F642-4BFA-8C62-2C0017691675}">
      <dgm:prSet phldrT="[Testo]"/>
      <dgm:spPr/>
      <dgm:t>
        <a:bodyPr/>
        <a:lstStyle/>
        <a:p>
          <a:endParaRPr lang="it-IT" dirty="0"/>
        </a:p>
      </dgm:t>
    </dgm:pt>
    <dgm:pt modelId="{7153007A-7472-416D-B5DD-A15AE96ADD33}" type="parTrans" cxnId="{ECFD905A-D437-46B9-AD23-477FCFC9E2F4}">
      <dgm:prSet/>
      <dgm:spPr/>
      <dgm:t>
        <a:bodyPr/>
        <a:lstStyle/>
        <a:p>
          <a:endParaRPr lang="it-IT"/>
        </a:p>
      </dgm:t>
    </dgm:pt>
    <dgm:pt modelId="{B96ABD10-8537-4206-970C-AB7199AEDB2B}" type="sibTrans" cxnId="{ECFD905A-D437-46B9-AD23-477FCFC9E2F4}">
      <dgm:prSet/>
      <dgm:spPr/>
      <dgm:t>
        <a:bodyPr/>
        <a:lstStyle/>
        <a:p>
          <a:endParaRPr lang="it-IT"/>
        </a:p>
      </dgm:t>
    </dgm:pt>
    <dgm:pt modelId="{B5560884-A260-45D8-81F0-F786EBEFE339}" type="pres">
      <dgm:prSet presAssocID="{0FDCB37E-AA11-4398-B447-694973794127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1FCCF2E8-A509-4D75-A2AF-6F744F917597}" type="pres">
      <dgm:prSet presAssocID="{ADE7F88B-FD18-4B31-A8D1-97C927541EE1}" presName="compositeNode" presStyleCnt="0">
        <dgm:presLayoutVars>
          <dgm:bulletEnabled val="1"/>
        </dgm:presLayoutVars>
      </dgm:prSet>
      <dgm:spPr/>
    </dgm:pt>
    <dgm:pt modelId="{C2B34E0D-2F6D-4EBB-B91E-070795B11D4D}" type="pres">
      <dgm:prSet presAssocID="{ADE7F88B-FD18-4B31-A8D1-97C927541EE1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it-IT"/>
        </a:p>
      </dgm:t>
    </dgm:pt>
    <dgm:pt modelId="{5808CD6E-2487-47D4-BD4F-0245EE9CB85E}" type="pres">
      <dgm:prSet presAssocID="{ADE7F88B-FD18-4B31-A8D1-97C927541EE1}" presName="childNode" presStyleLbl="node1" presStyleIdx="0" presStyleCnt="3" custScaleX="89487" custScaleY="99617" custLinFactNeighborX="-10847" custLinFactNeighborY="-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AE03788-5169-47D1-8C98-AF2F897281A0}" type="pres">
      <dgm:prSet presAssocID="{ADE7F88B-FD18-4B31-A8D1-97C927541EE1}" presName="parentNode" presStyleLbl="revTx" presStyleIdx="0" presStyleCnt="3" custScaleX="78325" custScaleY="57578" custLinFactNeighborX="-21770" custLinFactNeighborY="-2111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70A3E4-DA68-4A7C-9E02-AC6297D3E607}" type="pres">
      <dgm:prSet presAssocID="{A3BAF9DA-4D9A-4D71-A254-5428ECCC61E2}" presName="sibTrans" presStyleCnt="0"/>
      <dgm:spPr/>
    </dgm:pt>
    <dgm:pt modelId="{120925C7-817A-4C3E-82AD-2472E4C4A329}" type="pres">
      <dgm:prSet presAssocID="{1845D9F1-F86B-4C6A-A1C9-1197BB7E506B}" presName="compositeNode" presStyleCnt="0">
        <dgm:presLayoutVars>
          <dgm:bulletEnabled val="1"/>
        </dgm:presLayoutVars>
      </dgm:prSet>
      <dgm:spPr/>
    </dgm:pt>
    <dgm:pt modelId="{5056ED37-8493-40BE-8F63-BFE8CAFC4C8A}" type="pres">
      <dgm:prSet presAssocID="{1845D9F1-F86B-4C6A-A1C9-1197BB7E506B}" presName="image" presStyleLbl="fgImgPlace1" presStyleIdx="1" presStyleCnt="3" custLinFactNeighborX="-2105" custLinFactNeighborY="-2833"/>
      <dgm:spPr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rgbClr val="009900"/>
          </a:solidFill>
        </a:ln>
      </dgm:spPr>
      <dgm:t>
        <a:bodyPr/>
        <a:lstStyle/>
        <a:p>
          <a:endParaRPr lang="it-IT"/>
        </a:p>
      </dgm:t>
    </dgm:pt>
    <dgm:pt modelId="{FDB99C09-EE3C-4164-BD6E-9EA72E7A20C2}" type="pres">
      <dgm:prSet presAssocID="{1845D9F1-F86B-4C6A-A1C9-1197BB7E506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2E0C67-DBA9-4C31-88CA-6E44DF4F510F}" type="pres">
      <dgm:prSet presAssocID="{1845D9F1-F86B-4C6A-A1C9-1197BB7E506B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3A0F53-ADFD-4ABB-B50B-2C54894A33DE}" type="pres">
      <dgm:prSet presAssocID="{2AE193A1-595F-469A-9D64-960A39099A3B}" presName="sibTrans" presStyleCnt="0"/>
      <dgm:spPr/>
    </dgm:pt>
    <dgm:pt modelId="{4ACCE982-D56F-48FA-BF4C-4F4C8C0FF394}" type="pres">
      <dgm:prSet presAssocID="{B67D3B54-EFFF-4873-8B78-100B52E17A59}" presName="compositeNode" presStyleCnt="0">
        <dgm:presLayoutVars>
          <dgm:bulletEnabled val="1"/>
        </dgm:presLayoutVars>
      </dgm:prSet>
      <dgm:spPr/>
    </dgm:pt>
    <dgm:pt modelId="{96952B51-0151-425A-9830-D8E17D80AC78}" type="pres">
      <dgm:prSet presAssocID="{B67D3B54-EFFF-4873-8B78-100B52E17A59}" presName="imag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  <dgm:t>
        <a:bodyPr/>
        <a:lstStyle/>
        <a:p>
          <a:endParaRPr lang="it-IT"/>
        </a:p>
      </dgm:t>
    </dgm:pt>
    <dgm:pt modelId="{142E4942-AA1D-4D34-A350-2191A0ABCB1A}" type="pres">
      <dgm:prSet presAssocID="{B67D3B54-EFFF-4873-8B78-100B52E17A5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AF43D8-B1F3-42ED-89EC-BEB9AF532241}" type="pres">
      <dgm:prSet presAssocID="{B67D3B54-EFFF-4873-8B78-100B52E17A59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86648E9-78ED-47E1-BCF3-C232F807DE47}" type="presOf" srcId="{960889D2-F6FA-4554-846E-3461044437BF}" destId="{5808CD6E-2487-47D4-BD4F-0245EE9CB85E}" srcOrd="0" destOrd="2" presId="urn:microsoft.com/office/officeart/2005/8/layout/hList2"/>
    <dgm:cxn modelId="{DA1A54AF-E225-45CB-A886-1AF209593E94}" srcId="{BE4718E9-857D-4A20-8BF4-F788BBC0D7BE}" destId="{48EA031E-FAB2-4A8D-BCAB-8476C136B960}" srcOrd="0" destOrd="0" parTransId="{18EB50B8-B7AE-4B48-96C8-025911D6F985}" sibTransId="{281031C3-1BA1-4D5A-AC43-D66FC9DCA157}"/>
    <dgm:cxn modelId="{B58F9FFC-30EE-494C-A4D5-AEA784934B64}" type="presOf" srcId="{BFAC3283-6648-4B3E-A02D-CD9242175500}" destId="{142E4942-AA1D-4D34-A350-2191A0ABCB1A}" srcOrd="0" destOrd="1" presId="urn:microsoft.com/office/officeart/2005/8/layout/hList2"/>
    <dgm:cxn modelId="{B8A4BE62-A712-4911-A5AF-BF23BA6BA0DA}" type="presOf" srcId="{CC723998-F642-4BFA-8C62-2C0017691675}" destId="{FDB99C09-EE3C-4164-BD6E-9EA72E7A20C2}" srcOrd="0" destOrd="2" presId="urn:microsoft.com/office/officeart/2005/8/layout/hList2"/>
    <dgm:cxn modelId="{CED3C088-0D1F-40BF-9AF5-728687D7856D}" srcId="{416F4C83-98D3-4297-9750-794D50F1BE3F}" destId="{C38A76B0-AE5C-4A6C-ADD5-87DE9D8737CA}" srcOrd="0" destOrd="0" parTransId="{3639ED46-C57C-4CF6-AC3E-E8A1FBDE5FEB}" sibTransId="{6F6CD9C6-472E-418B-92CD-F021A596ECE5}"/>
    <dgm:cxn modelId="{76EEF558-7336-4219-84AF-6C66A2E902A3}" srcId="{B67D3B54-EFFF-4873-8B78-100B52E17A59}" destId="{59A04094-B71F-4208-A2E9-226CA1CC8779}" srcOrd="1" destOrd="0" parTransId="{9DF3442E-0469-4CDB-AE1B-4AC5ADA7D060}" sibTransId="{E2EFD9AB-A36B-4163-AAB6-CA9581847D64}"/>
    <dgm:cxn modelId="{DA8DAD82-32DA-4645-A78A-BC9D0DC4BBC1}" type="presOf" srcId="{89889D90-A4F8-441B-8895-16ABF49414A1}" destId="{142E4942-AA1D-4D34-A350-2191A0ABCB1A}" srcOrd="0" destOrd="3" presId="urn:microsoft.com/office/officeart/2005/8/layout/hList2"/>
    <dgm:cxn modelId="{50110ED8-8654-4BF2-B8D3-4406B2686CF4}" srcId="{B67D3B54-EFFF-4873-8B78-100B52E17A59}" destId="{83DE04BF-074B-4B70-B5A7-A793CCFF5ABD}" srcOrd="4" destOrd="0" parTransId="{66D5B130-86EC-415D-BCF9-9F9EE6918AB5}" sibTransId="{1E8529AB-8E3A-44EF-B615-51273111F7F6}"/>
    <dgm:cxn modelId="{CE41F3E4-076B-4D2E-AB4D-E3CD00292D10}" srcId="{0FDCB37E-AA11-4398-B447-694973794127}" destId="{ADE7F88B-FD18-4B31-A8D1-97C927541EE1}" srcOrd="0" destOrd="0" parTransId="{B04797B7-D20E-4EA0-A313-2EDFADE8D9E0}" sibTransId="{A3BAF9DA-4D9A-4D71-A254-5428ECCC61E2}"/>
    <dgm:cxn modelId="{81E9B948-A546-48A6-9B9F-5660B3ABDE2D}" type="presOf" srcId="{FDF605D8-A07A-42C0-8CB6-8C5509DD8396}" destId="{FDB99C09-EE3C-4164-BD6E-9EA72E7A20C2}" srcOrd="0" destOrd="1" presId="urn:microsoft.com/office/officeart/2005/8/layout/hList2"/>
    <dgm:cxn modelId="{EDFABBFC-3702-4CA9-8416-DB6BFA294A25}" srcId="{6F88642A-9CA3-4A58-8BA5-1D52DA296610}" destId="{FDF605D8-A07A-42C0-8CB6-8C5509DD8396}" srcOrd="0" destOrd="0" parTransId="{74BC1BCF-A4A6-4CBE-B5AA-95AF1E61F7F8}" sibTransId="{1F69902D-3F0F-468C-AC61-1805713AB802}"/>
    <dgm:cxn modelId="{F088159D-3A8A-4C7E-B16E-8FB42A01BACC}" type="presOf" srcId="{59A04094-B71F-4208-A2E9-226CA1CC8779}" destId="{142E4942-AA1D-4D34-A350-2191A0ABCB1A}" srcOrd="0" destOrd="2" presId="urn:microsoft.com/office/officeart/2005/8/layout/hList2"/>
    <dgm:cxn modelId="{84197C52-4272-4F42-BF0F-DDDBD8FA21C5}" srcId="{4CA05EE7-B8B2-45B7-B9F7-53BCE92F2178}" destId="{42A964F5-633B-4201-80C3-8B38B4BFD0CE}" srcOrd="1" destOrd="0" parTransId="{311E52F3-8EFD-4B90-97EA-685E76230355}" sibTransId="{A009BC17-770B-4E14-A5A9-77D1695B2A4F}"/>
    <dgm:cxn modelId="{65654546-6D10-4230-B0C7-A7D59FAB4608}" type="presOf" srcId="{DFB7EAF9-17F8-40A4-B549-0FF059BE583B}" destId="{142E4942-AA1D-4D34-A350-2191A0ABCB1A}" srcOrd="0" destOrd="0" presId="urn:microsoft.com/office/officeart/2005/8/layout/hList2"/>
    <dgm:cxn modelId="{02C7EA9B-6658-4FC3-845F-1558924A581B}" type="presOf" srcId="{4CA05EE7-B8B2-45B7-B9F7-53BCE92F2178}" destId="{5808CD6E-2487-47D4-BD4F-0245EE9CB85E}" srcOrd="0" destOrd="1" presId="urn:microsoft.com/office/officeart/2005/8/layout/hList2"/>
    <dgm:cxn modelId="{2D746922-AC2E-4C34-A1FC-5B79F8828704}" type="presOf" srcId="{0FDCB37E-AA11-4398-B447-694973794127}" destId="{B5560884-A260-45D8-81F0-F786EBEFE339}" srcOrd="0" destOrd="0" presId="urn:microsoft.com/office/officeart/2005/8/layout/hList2"/>
    <dgm:cxn modelId="{A85B3D78-B94A-4D7B-81FD-AD857D6392D9}" type="presOf" srcId="{BE4718E9-857D-4A20-8BF4-F788BBC0D7BE}" destId="{142E4942-AA1D-4D34-A350-2191A0ABCB1A}" srcOrd="0" destOrd="6" presId="urn:microsoft.com/office/officeart/2005/8/layout/hList2"/>
    <dgm:cxn modelId="{4AA19604-C782-4137-BEC0-9B5D4EC56E5E}" srcId="{0FDCB37E-AA11-4398-B447-694973794127}" destId="{1845D9F1-F86B-4C6A-A1C9-1197BB7E506B}" srcOrd="1" destOrd="0" parTransId="{12E842D9-554D-4F72-B3A6-4E5D258B883C}" sibTransId="{2AE193A1-595F-469A-9D64-960A39099A3B}"/>
    <dgm:cxn modelId="{45698293-589C-4581-BAAF-F1304EE8346C}" type="presOf" srcId="{8EC2F116-056F-4C48-86C9-F345E263B2D6}" destId="{5808CD6E-2487-47D4-BD4F-0245EE9CB85E}" srcOrd="0" destOrd="5" presId="urn:microsoft.com/office/officeart/2005/8/layout/hList2"/>
    <dgm:cxn modelId="{0C0A87DC-6871-4C68-8568-9984F9C1FE60}" srcId="{B67D3B54-EFFF-4873-8B78-100B52E17A59}" destId="{DA56FE1D-1F59-4097-9F72-1509AAD72872}" srcOrd="3" destOrd="0" parTransId="{D1C31D60-C1DC-4B54-AD32-BE0028614F42}" sibTransId="{72B1500C-A281-4BF7-9EE3-8AC38110EAE6}"/>
    <dgm:cxn modelId="{6E12746B-D4C7-48AB-BDD4-4BD66BC6A582}" type="presOf" srcId="{83DE04BF-074B-4B70-B5A7-A793CCFF5ABD}" destId="{142E4942-AA1D-4D34-A350-2191A0ABCB1A}" srcOrd="0" destOrd="5" presId="urn:microsoft.com/office/officeart/2005/8/layout/hList2"/>
    <dgm:cxn modelId="{445548CA-3335-4DFF-8EB8-FAA22D9A5072}" srcId="{ADE7F88B-FD18-4B31-A8D1-97C927541EE1}" destId="{C5F67744-DFB0-46D9-ACF6-716984BB9845}" srcOrd="0" destOrd="0" parTransId="{12C2DE31-770D-4921-99BA-64F96514A8D1}" sibTransId="{C3B7E673-CD40-4FC4-B876-BEF6D2967959}"/>
    <dgm:cxn modelId="{FFFBE483-DDED-4A55-BA3E-E145C35E60D8}" srcId="{1845D9F1-F86B-4C6A-A1C9-1197BB7E506B}" destId="{A20854B6-FF39-44FB-A154-1E9044D243CB}" srcOrd="2" destOrd="0" parTransId="{6EB1D560-8B34-4E31-B324-A50B655B0E7A}" sibTransId="{32EF339F-19C2-4A2C-B2BD-52E20E85C522}"/>
    <dgm:cxn modelId="{A4244AEE-8FF9-4FA0-8B1C-BA36D8938529}" type="presOf" srcId="{C90E6147-0584-4E7A-B28D-3D84FF934482}" destId="{142E4942-AA1D-4D34-A350-2191A0ABCB1A}" srcOrd="0" destOrd="8" presId="urn:microsoft.com/office/officeart/2005/8/layout/hList2"/>
    <dgm:cxn modelId="{E564B2C5-7176-4FF6-AC5D-8AC48540FBD9}" srcId="{0FDCB37E-AA11-4398-B447-694973794127}" destId="{B67D3B54-EFFF-4873-8B78-100B52E17A59}" srcOrd="2" destOrd="0" parTransId="{CAD8BEE9-356F-4765-8B85-1750B91FE80F}" sibTransId="{B622B89E-1EBF-404A-8227-34AA1582249F}"/>
    <dgm:cxn modelId="{89D77AC1-71E6-4F89-B668-9396D3E7D10B}" srcId="{DFB7EAF9-17F8-40A4-B549-0FF059BE583B}" destId="{BFAC3283-6648-4B3E-A02D-CD9242175500}" srcOrd="0" destOrd="0" parTransId="{B9EEFFBB-4E61-45F0-8622-ACD8763C5CCD}" sibTransId="{063BFD4C-971B-42CF-937D-65E432E35FF5}"/>
    <dgm:cxn modelId="{AA99BF61-BBAE-4253-B78B-FF6EDB6985E2}" srcId="{ADE7F88B-FD18-4B31-A8D1-97C927541EE1}" destId="{8EC2F116-056F-4C48-86C9-F345E263B2D6}" srcOrd="2" destOrd="0" parTransId="{9AE209D9-D055-4BB7-A841-C18CCDC73804}" sibTransId="{783CF670-F7ED-4D29-98F8-1B2939CD7EE1}"/>
    <dgm:cxn modelId="{46928E3E-848E-44B9-B6FC-A72B798663A2}" type="presOf" srcId="{6F88642A-9CA3-4A58-8BA5-1D52DA296610}" destId="{FDB99C09-EE3C-4164-BD6E-9EA72E7A20C2}" srcOrd="0" destOrd="0" presId="urn:microsoft.com/office/officeart/2005/8/layout/hList2"/>
    <dgm:cxn modelId="{80538480-C45E-4CC6-BE9F-7034751B262C}" srcId="{B67D3B54-EFFF-4873-8B78-100B52E17A59}" destId="{DFB7EAF9-17F8-40A4-B549-0FF059BE583B}" srcOrd="0" destOrd="0" parTransId="{63A96470-EFC0-4C93-879D-E9756DAD6F1A}" sibTransId="{433ECEA3-1CAC-49D0-83B9-5BC50B0B704E}"/>
    <dgm:cxn modelId="{ECFD905A-D437-46B9-AD23-477FCFC9E2F4}" srcId="{1845D9F1-F86B-4C6A-A1C9-1197BB7E506B}" destId="{CC723998-F642-4BFA-8C62-2C0017691675}" srcOrd="1" destOrd="0" parTransId="{7153007A-7472-416D-B5DD-A15AE96ADD33}" sibTransId="{B96ABD10-8537-4206-970C-AB7199AEDB2B}"/>
    <dgm:cxn modelId="{0FDA4216-C389-404E-9A63-AC8AF9F14579}" srcId="{4CA05EE7-B8B2-45B7-B9F7-53BCE92F2178}" destId="{960889D2-F6FA-4554-846E-3461044437BF}" srcOrd="0" destOrd="0" parTransId="{3903AE79-453B-4950-8500-0A1BB0E7C97C}" sibTransId="{E5B4811F-F5D8-4E05-895B-C4E0451DB7C6}"/>
    <dgm:cxn modelId="{91757AEE-0AC7-485F-A558-E8EF692DEE8B}" srcId="{B67D3B54-EFFF-4873-8B78-100B52E17A59}" destId="{BE4718E9-857D-4A20-8BF4-F788BBC0D7BE}" srcOrd="5" destOrd="0" parTransId="{EBD4E1E6-E84C-4578-9525-4F666E281F2D}" sibTransId="{5AC3FF65-1B6E-4197-AC52-10B98C649973}"/>
    <dgm:cxn modelId="{CF188C62-C9BF-4497-B432-16AD725D17E5}" srcId="{1845D9F1-F86B-4C6A-A1C9-1197BB7E506B}" destId="{6F88642A-9CA3-4A58-8BA5-1D52DA296610}" srcOrd="0" destOrd="0" parTransId="{B9AA7756-35B1-4452-A13E-995103AF4D3E}" sibTransId="{E9DB8FAD-0B6E-41A7-99E8-B5E46C4F07B8}"/>
    <dgm:cxn modelId="{A308D2D0-8416-4306-98E0-4E712CE4689F}" type="presOf" srcId="{C38A76B0-AE5C-4A6C-ADD5-87DE9D8737CA}" destId="{FDB99C09-EE3C-4164-BD6E-9EA72E7A20C2}" srcOrd="0" destOrd="5" presId="urn:microsoft.com/office/officeart/2005/8/layout/hList2"/>
    <dgm:cxn modelId="{127AA487-44DF-48CD-BEA0-2863398B0555}" type="presOf" srcId="{ADE7F88B-FD18-4B31-A8D1-97C927541EE1}" destId="{AAE03788-5169-47D1-8C98-AF2F897281A0}" srcOrd="0" destOrd="0" presId="urn:microsoft.com/office/officeart/2005/8/layout/hList2"/>
    <dgm:cxn modelId="{3273F9EC-9DB8-4EAE-AD02-5FC39AE07CE3}" type="presOf" srcId="{1845D9F1-F86B-4C6A-A1C9-1197BB7E506B}" destId="{AF2E0C67-DBA9-4C31-88CA-6E44DF4F510F}" srcOrd="0" destOrd="0" presId="urn:microsoft.com/office/officeart/2005/8/layout/hList2"/>
    <dgm:cxn modelId="{5C9694EE-375C-4AA2-B4F0-038AA005E319}" type="presOf" srcId="{416F4C83-98D3-4297-9750-794D50F1BE3F}" destId="{FDB99C09-EE3C-4164-BD6E-9EA72E7A20C2}" srcOrd="0" destOrd="4" presId="urn:microsoft.com/office/officeart/2005/8/layout/hList2"/>
    <dgm:cxn modelId="{12708B60-B299-435C-9993-872979369240}" type="presOf" srcId="{42A964F5-633B-4201-80C3-8B38B4BFD0CE}" destId="{5808CD6E-2487-47D4-BD4F-0245EE9CB85E}" srcOrd="0" destOrd="3" presId="urn:microsoft.com/office/officeart/2005/8/layout/hList2"/>
    <dgm:cxn modelId="{47BCE7DE-0A12-40D2-ABF9-C059BD393D61}" srcId="{ADE7F88B-FD18-4B31-A8D1-97C927541EE1}" destId="{7B083988-0537-44E9-9DDC-D2D4434AFE1B}" srcOrd="1" destOrd="0" parTransId="{7A273FAE-5F1C-4AB1-B8F3-604465C59F5A}" sibTransId="{8723BAA6-0A45-4CD2-AC77-ADCA54F133A7}"/>
    <dgm:cxn modelId="{641AA15F-7AA5-4713-AE25-C9A581274F6F}" type="presOf" srcId="{48EA031E-FAB2-4A8D-BCAB-8476C136B960}" destId="{142E4942-AA1D-4D34-A350-2191A0ABCB1A}" srcOrd="0" destOrd="7" presId="urn:microsoft.com/office/officeart/2005/8/layout/hList2"/>
    <dgm:cxn modelId="{D24FC9CF-577E-49AC-9522-E766AF76336C}" srcId="{BE4718E9-857D-4A20-8BF4-F788BBC0D7BE}" destId="{C90E6147-0584-4E7A-B28D-3D84FF934482}" srcOrd="1" destOrd="0" parTransId="{93647AE0-B44B-499F-ABE2-105B6474788C}" sibTransId="{A68C2E00-B830-495E-A083-6EEDA347240D}"/>
    <dgm:cxn modelId="{52C18F0D-DC1F-4090-B866-F63F3A362A47}" type="presOf" srcId="{7B083988-0537-44E9-9DDC-D2D4434AFE1B}" destId="{5808CD6E-2487-47D4-BD4F-0245EE9CB85E}" srcOrd="0" destOrd="4" presId="urn:microsoft.com/office/officeart/2005/8/layout/hList2"/>
    <dgm:cxn modelId="{55F99092-A11B-4DDA-B1F2-886539F9C5FF}" type="presOf" srcId="{DA56FE1D-1F59-4097-9F72-1509AAD72872}" destId="{142E4942-AA1D-4D34-A350-2191A0ABCB1A}" srcOrd="0" destOrd="4" presId="urn:microsoft.com/office/officeart/2005/8/layout/hList2"/>
    <dgm:cxn modelId="{227DC854-028B-46A3-8A59-F994CFC534DB}" srcId="{B67D3B54-EFFF-4873-8B78-100B52E17A59}" destId="{89889D90-A4F8-441B-8895-16ABF49414A1}" srcOrd="2" destOrd="0" parTransId="{D198244B-A9D1-4327-8295-E317420D7CFF}" sibTransId="{12B1DDC0-C2B2-440A-9D35-5330EBC7218F}"/>
    <dgm:cxn modelId="{1D4C8811-847F-498A-A64B-D7D48C2EDB12}" type="presOf" srcId="{A20854B6-FF39-44FB-A154-1E9044D243CB}" destId="{FDB99C09-EE3C-4164-BD6E-9EA72E7A20C2}" srcOrd="0" destOrd="3" presId="urn:microsoft.com/office/officeart/2005/8/layout/hList2"/>
    <dgm:cxn modelId="{5AD4B91D-C643-459F-B2BD-1796A5D1A4A2}" srcId="{C5F67744-DFB0-46D9-ACF6-716984BB9845}" destId="{4CA05EE7-B8B2-45B7-B9F7-53BCE92F2178}" srcOrd="0" destOrd="0" parTransId="{D4DA578D-3105-4D34-B3B6-2701D95E8174}" sibTransId="{D8997762-18C7-4DA6-A83D-3CA370C17E28}"/>
    <dgm:cxn modelId="{FA89F7B5-768C-4E93-98DD-2871BA2B5223}" type="presOf" srcId="{B67D3B54-EFFF-4873-8B78-100B52E17A59}" destId="{48AF43D8-B1F3-42ED-89EC-BEB9AF532241}" srcOrd="0" destOrd="0" presId="urn:microsoft.com/office/officeart/2005/8/layout/hList2"/>
    <dgm:cxn modelId="{3DAD7795-6ECF-4673-B730-5F1826BB44ED}" type="presOf" srcId="{C5F67744-DFB0-46D9-ACF6-716984BB9845}" destId="{5808CD6E-2487-47D4-BD4F-0245EE9CB85E}" srcOrd="0" destOrd="0" presId="urn:microsoft.com/office/officeart/2005/8/layout/hList2"/>
    <dgm:cxn modelId="{E698C498-BA52-4171-8969-3E73535128BC}" srcId="{1845D9F1-F86B-4C6A-A1C9-1197BB7E506B}" destId="{416F4C83-98D3-4297-9750-794D50F1BE3F}" srcOrd="3" destOrd="0" parTransId="{52FB088D-DB1B-46AC-B217-D677DA7C23BC}" sibTransId="{90B3C1AC-753D-4BA6-92EE-9579D4EBEEC5}"/>
    <dgm:cxn modelId="{6FFB0D4D-ADAE-4C8E-8A7D-F659B3EC1383}" type="presParOf" srcId="{B5560884-A260-45D8-81F0-F786EBEFE339}" destId="{1FCCF2E8-A509-4D75-A2AF-6F744F917597}" srcOrd="0" destOrd="0" presId="urn:microsoft.com/office/officeart/2005/8/layout/hList2"/>
    <dgm:cxn modelId="{5320489B-7EFE-4F7D-AA1D-C607EB14E507}" type="presParOf" srcId="{1FCCF2E8-A509-4D75-A2AF-6F744F917597}" destId="{C2B34E0D-2F6D-4EBB-B91E-070795B11D4D}" srcOrd="0" destOrd="0" presId="urn:microsoft.com/office/officeart/2005/8/layout/hList2"/>
    <dgm:cxn modelId="{37B4B495-69B7-4CF5-9CA2-4CA5A3B0A44C}" type="presParOf" srcId="{1FCCF2E8-A509-4D75-A2AF-6F744F917597}" destId="{5808CD6E-2487-47D4-BD4F-0245EE9CB85E}" srcOrd="1" destOrd="0" presId="urn:microsoft.com/office/officeart/2005/8/layout/hList2"/>
    <dgm:cxn modelId="{8905CF3A-4D46-4B89-9B6D-6E57DD328054}" type="presParOf" srcId="{1FCCF2E8-A509-4D75-A2AF-6F744F917597}" destId="{AAE03788-5169-47D1-8C98-AF2F897281A0}" srcOrd="2" destOrd="0" presId="urn:microsoft.com/office/officeart/2005/8/layout/hList2"/>
    <dgm:cxn modelId="{14AD6A46-E89B-4AB2-A551-BC9F295AF0AD}" type="presParOf" srcId="{B5560884-A260-45D8-81F0-F786EBEFE339}" destId="{5970A3E4-DA68-4A7C-9E02-AC6297D3E607}" srcOrd="1" destOrd="0" presId="urn:microsoft.com/office/officeart/2005/8/layout/hList2"/>
    <dgm:cxn modelId="{0DCD0AA8-8335-4BCC-8A4F-6B76D689D34B}" type="presParOf" srcId="{B5560884-A260-45D8-81F0-F786EBEFE339}" destId="{120925C7-817A-4C3E-82AD-2472E4C4A329}" srcOrd="2" destOrd="0" presId="urn:microsoft.com/office/officeart/2005/8/layout/hList2"/>
    <dgm:cxn modelId="{E0497A7F-2A09-414E-A86E-3B9B513368E4}" type="presParOf" srcId="{120925C7-817A-4C3E-82AD-2472E4C4A329}" destId="{5056ED37-8493-40BE-8F63-BFE8CAFC4C8A}" srcOrd="0" destOrd="0" presId="urn:microsoft.com/office/officeart/2005/8/layout/hList2"/>
    <dgm:cxn modelId="{A0A85659-B444-42BE-AD3D-16A4664389CB}" type="presParOf" srcId="{120925C7-817A-4C3E-82AD-2472E4C4A329}" destId="{FDB99C09-EE3C-4164-BD6E-9EA72E7A20C2}" srcOrd="1" destOrd="0" presId="urn:microsoft.com/office/officeart/2005/8/layout/hList2"/>
    <dgm:cxn modelId="{9643A55E-B3ED-44FD-96A2-37AE6FC1117A}" type="presParOf" srcId="{120925C7-817A-4C3E-82AD-2472E4C4A329}" destId="{AF2E0C67-DBA9-4C31-88CA-6E44DF4F510F}" srcOrd="2" destOrd="0" presId="urn:microsoft.com/office/officeart/2005/8/layout/hList2"/>
    <dgm:cxn modelId="{7CC126EB-E95A-4504-BD15-73E57FB74B27}" type="presParOf" srcId="{B5560884-A260-45D8-81F0-F786EBEFE339}" destId="{333A0F53-ADFD-4ABB-B50B-2C54894A33DE}" srcOrd="3" destOrd="0" presId="urn:microsoft.com/office/officeart/2005/8/layout/hList2"/>
    <dgm:cxn modelId="{048A7BA7-9563-44E1-9998-EEF4D3C1260F}" type="presParOf" srcId="{B5560884-A260-45D8-81F0-F786EBEFE339}" destId="{4ACCE982-D56F-48FA-BF4C-4F4C8C0FF394}" srcOrd="4" destOrd="0" presId="urn:microsoft.com/office/officeart/2005/8/layout/hList2"/>
    <dgm:cxn modelId="{9BFB07EB-B4EE-4FB7-94DA-F394391F5942}" type="presParOf" srcId="{4ACCE982-D56F-48FA-BF4C-4F4C8C0FF394}" destId="{96952B51-0151-425A-9830-D8E17D80AC78}" srcOrd="0" destOrd="0" presId="urn:microsoft.com/office/officeart/2005/8/layout/hList2"/>
    <dgm:cxn modelId="{3CB2D587-C926-449E-B113-DE40CB3C424B}" type="presParOf" srcId="{4ACCE982-D56F-48FA-BF4C-4F4C8C0FF394}" destId="{142E4942-AA1D-4D34-A350-2191A0ABCB1A}" srcOrd="1" destOrd="0" presId="urn:microsoft.com/office/officeart/2005/8/layout/hList2"/>
    <dgm:cxn modelId="{12D2C137-62AD-495C-A792-57AD69BA1356}" type="presParOf" srcId="{4ACCE982-D56F-48FA-BF4C-4F4C8C0FF394}" destId="{48AF43D8-B1F3-42ED-89EC-BEB9AF532241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E03788-5169-47D1-8C98-AF2F897281A0}">
      <dsp:nvSpPr>
        <dsp:cNvPr id="0" name=""/>
        <dsp:cNvSpPr/>
      </dsp:nvSpPr>
      <dsp:spPr>
        <a:xfrm rot="16200000">
          <a:off x="-1054464" y="1952595"/>
          <a:ext cx="2457794" cy="343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6365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AlmaOrièntati</a:t>
          </a:r>
        </a:p>
      </dsp:txBody>
      <dsp:txXfrm rot="16200000">
        <a:off x="-1054464" y="1952595"/>
        <a:ext cx="2457794" cy="343128"/>
      </dsp:txXfrm>
    </dsp:sp>
    <dsp:sp modelId="{5808CD6E-2487-47D4-BD4F-0245EE9CB85E}">
      <dsp:nvSpPr>
        <dsp:cNvPr id="0" name=""/>
        <dsp:cNvSpPr/>
      </dsp:nvSpPr>
      <dsp:spPr>
        <a:xfrm>
          <a:off x="366853" y="895283"/>
          <a:ext cx="1952713" cy="42522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86365" rIns="128016" bIns="128016" numCol="1" spcCol="1270" anchor="t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u="sng" kern="1200" dirty="0" smtClean="0"/>
            <a:t>studenti</a:t>
          </a:r>
          <a:endParaRPr lang="it-IT" sz="1400" b="1" i="1" u="none" kern="1200" dirty="0"/>
        </a:p>
        <a:p>
          <a:pPr marL="342000" lvl="2" indent="-1728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Profilo Orientativo Personale (orientamento in uscita:</a:t>
          </a:r>
          <a:endParaRPr lang="it-IT" sz="1400" kern="1200" dirty="0"/>
        </a:p>
        <a:p>
          <a:pPr marL="450000" lvl="3" indent="-1728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università</a:t>
          </a:r>
          <a:endParaRPr lang="it-IT" sz="1400" kern="1200" dirty="0"/>
        </a:p>
        <a:p>
          <a:pPr marL="450000" lvl="3" indent="-1728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lavoro)</a:t>
          </a:r>
          <a:endParaRPr lang="it-IT" sz="1400" kern="1200" dirty="0"/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u="sng" kern="1200" dirty="0" smtClean="0"/>
            <a:t>scuole</a:t>
          </a:r>
          <a:endParaRPr lang="it-IT" sz="1400" kern="1200" dirty="0"/>
        </a:p>
        <a:p>
          <a:pPr marL="342900" lvl="1" indent="-1728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u="none" kern="1200" dirty="0" smtClean="0"/>
            <a:t>Profilo Orientativo d’Istituto (iniziative mirate di orientamento)</a:t>
          </a:r>
          <a:endParaRPr lang="it-IT" sz="1400" u="none" kern="1200" dirty="0"/>
        </a:p>
      </dsp:txBody>
      <dsp:txXfrm>
        <a:off x="366853" y="895283"/>
        <a:ext cx="1952713" cy="4252285"/>
      </dsp:txXfrm>
    </dsp:sp>
    <dsp:sp modelId="{C2B34E0D-2F6D-4EBB-B91E-070795B11D4D}">
      <dsp:nvSpPr>
        <dsp:cNvPr id="0" name=""/>
        <dsp:cNvSpPr/>
      </dsp:nvSpPr>
      <dsp:spPr>
        <a:xfrm>
          <a:off x="50761" y="312851"/>
          <a:ext cx="876166" cy="876166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E0C67-DBA9-4C31-88CA-6E44DF4F510F}">
      <dsp:nvSpPr>
        <dsp:cNvPr id="0" name=""/>
        <dsp:cNvSpPr/>
      </dsp:nvSpPr>
      <dsp:spPr>
        <a:xfrm rot="16200000">
          <a:off x="1199515" y="2806397"/>
          <a:ext cx="4268634" cy="438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6365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Curriculum Vitae</a:t>
          </a:r>
        </a:p>
      </dsp:txBody>
      <dsp:txXfrm rot="16200000">
        <a:off x="1199515" y="2806397"/>
        <a:ext cx="4268634" cy="438083"/>
      </dsp:txXfrm>
    </dsp:sp>
    <dsp:sp modelId="{FDB99C09-EE3C-4164-BD6E-9EA72E7A20C2}">
      <dsp:nvSpPr>
        <dsp:cNvPr id="0" name=""/>
        <dsp:cNvSpPr/>
      </dsp:nvSpPr>
      <dsp:spPr>
        <a:xfrm>
          <a:off x="3552874" y="891121"/>
          <a:ext cx="2182119" cy="4268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86365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u="sng" kern="1200" dirty="0" smtClean="0"/>
            <a:t>studenti</a:t>
          </a:r>
          <a:endParaRPr lang="it-IT" sz="1400" b="1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Banca dati online dei </a:t>
          </a:r>
          <a:r>
            <a:rPr lang="it-IT" sz="1400" kern="1200" dirty="0" err="1" smtClean="0"/>
            <a:t>CV</a:t>
          </a:r>
          <a:r>
            <a:rPr lang="it-IT" sz="1400" kern="1200" dirty="0" smtClean="0"/>
            <a:t> dei diplomati (facilita il loro accesso </a:t>
          </a:r>
          <a:r>
            <a:rPr lang="it-IT" sz="1400" kern="1200" dirty="0"/>
            <a:t>nel mondo del </a:t>
          </a:r>
          <a:r>
            <a:rPr lang="it-IT" sz="1400" kern="1200" dirty="0" smtClean="0"/>
            <a:t>lavoro)</a:t>
          </a:r>
          <a:endParaRPr lang="it-I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u="sng" kern="1200" dirty="0" smtClean="0"/>
            <a:t>scuole</a:t>
          </a:r>
          <a:endParaRPr lang="it-IT" sz="1400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Piattaforma per l’intermediazione (banca dati dei </a:t>
          </a:r>
          <a:r>
            <a:rPr lang="it-IT" sz="1400" kern="1200" dirty="0" err="1" smtClean="0"/>
            <a:t>CV</a:t>
          </a:r>
          <a:r>
            <a:rPr lang="it-IT" sz="1400" kern="1200" dirty="0" smtClean="0"/>
            <a:t> dei propri diplomati)</a:t>
          </a:r>
          <a:endParaRPr lang="it-IT" sz="1400" kern="1200" dirty="0"/>
        </a:p>
      </dsp:txBody>
      <dsp:txXfrm>
        <a:off x="3552874" y="891121"/>
        <a:ext cx="2182119" cy="4268634"/>
      </dsp:txXfrm>
    </dsp:sp>
    <dsp:sp modelId="{5056ED37-8493-40BE-8F63-BFE8CAFC4C8A}">
      <dsp:nvSpPr>
        <dsp:cNvPr id="0" name=""/>
        <dsp:cNvSpPr/>
      </dsp:nvSpPr>
      <dsp:spPr>
        <a:xfrm>
          <a:off x="3096347" y="288030"/>
          <a:ext cx="876166" cy="876166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rgbClr val="00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F43D8-B1F3-42ED-89EC-BEB9AF532241}">
      <dsp:nvSpPr>
        <dsp:cNvPr id="0" name=""/>
        <dsp:cNvSpPr/>
      </dsp:nvSpPr>
      <dsp:spPr>
        <a:xfrm rot="16200000">
          <a:off x="4378248" y="2806397"/>
          <a:ext cx="4268634" cy="438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6365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AlmaDiploma</a:t>
          </a:r>
        </a:p>
      </dsp:txBody>
      <dsp:txXfrm rot="16200000">
        <a:off x="4378248" y="2806397"/>
        <a:ext cx="4268634" cy="438083"/>
      </dsp:txXfrm>
    </dsp:sp>
    <dsp:sp modelId="{142E4942-AA1D-4D34-A350-2191A0ABCB1A}">
      <dsp:nvSpPr>
        <dsp:cNvPr id="0" name=""/>
        <dsp:cNvSpPr/>
      </dsp:nvSpPr>
      <dsp:spPr>
        <a:xfrm>
          <a:off x="6731606" y="891121"/>
          <a:ext cx="2182119" cy="4268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86365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u="sng" kern="1200" dirty="0" smtClean="0"/>
            <a:t>studenti</a:t>
          </a:r>
          <a:endParaRPr lang="it-IT" sz="1400" b="1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Valutazione dell’esperienza scolastica</a:t>
          </a:r>
          <a:endParaRPr lang="it-IT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u="sng" kern="1200" dirty="0" smtClean="0"/>
            <a:t>scuole</a:t>
          </a:r>
          <a:endParaRPr lang="it-IT" sz="1400" b="1" u="sng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u="none" kern="1200" dirty="0" smtClean="0"/>
            <a:t>Autovalutazione del Piano dell’Offerta Formativa (si integra con le indagini post-diploma)</a:t>
          </a:r>
          <a:endParaRPr lang="it-IT" sz="1400" b="1" u="none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u="none" kern="1200" dirty="0" smtClean="0"/>
            <a:t>Orientamento in entrata</a:t>
          </a:r>
          <a:endParaRPr lang="it-IT" sz="1400" b="1" u="none" kern="1200" dirty="0"/>
        </a:p>
      </dsp:txBody>
      <dsp:txXfrm>
        <a:off x="6731606" y="891121"/>
        <a:ext cx="2182119" cy="4268634"/>
      </dsp:txXfrm>
    </dsp:sp>
    <dsp:sp modelId="{96952B51-0151-425A-9830-D8E17D80AC78}">
      <dsp:nvSpPr>
        <dsp:cNvPr id="0" name=""/>
        <dsp:cNvSpPr/>
      </dsp:nvSpPr>
      <dsp:spPr>
        <a:xfrm>
          <a:off x="6293523" y="312851"/>
          <a:ext cx="876166" cy="876166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548EE4-3F2D-46B9-8B83-78D4957E1249}" type="datetimeFigureOut">
              <a:rPr lang="it-IT"/>
              <a:pPr>
                <a:defRPr/>
              </a:pPr>
              <a:t>03/03/2015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BA4920-71A1-49E7-8F06-91BB15F394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D7CA0E-9D05-4414-815B-0A65270D4B0C}" type="datetimeFigureOut">
              <a:rPr lang="it-IT"/>
              <a:pPr>
                <a:defRPr/>
              </a:pPr>
              <a:t>03/03/2015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4C6E5F-0C56-4E29-9DDF-437B2943CB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C6E5F-0C56-4E29-9DDF-437B2943CB99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gi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gi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gi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gi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gif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perti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378695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rmAutofit/>
          </a:bodyPr>
          <a:lstStyle>
            <a:lvl1pPr algn="l">
              <a:defRPr sz="3600" b="1">
                <a:solidFill>
                  <a:schemeClr val="bg2">
                    <a:lumMod val="75000"/>
                  </a:schemeClr>
                </a:solidFill>
                <a:effectLst/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6228" y="4534520"/>
            <a:ext cx="6455320" cy="105792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6" name="Immagine 15" descr="diamanteAD_noscritt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762000" cy="466725"/>
          </a:xfrm>
          <a:prstGeom prst="rect">
            <a:avLst/>
          </a:prstGeom>
        </p:spPr>
      </p:pic>
      <p:pic>
        <p:nvPicPr>
          <p:cNvPr id="17" name="Immagine 16" descr="logoAD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5576" y="-603448"/>
            <a:ext cx="4423249" cy="2664296"/>
          </a:xfrm>
          <a:prstGeom prst="rect">
            <a:avLst/>
          </a:prstGeom>
        </p:spPr>
      </p:pic>
      <p:pic>
        <p:nvPicPr>
          <p:cNvPr id="18" name="Immagine 17" descr="almadiplomaLOGO_bianc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901896" y="1628800"/>
            <a:ext cx="4128924" cy="4320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A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0" y="908720"/>
            <a:ext cx="8940800" cy="5428580"/>
          </a:xfrm>
        </p:spPr>
        <p:txBody>
          <a:bodyPr/>
          <a:lstStyle>
            <a:lvl1pPr>
              <a:buFontTx/>
              <a:buBlip>
                <a:blip r:embed="rId2"/>
              </a:buBlip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C6DB9F0-101E-40DE-9D6B-CABD62B7001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 sz="800" i="1"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data</a:t>
            </a:r>
          </a:p>
          <a:p>
            <a:pPr>
              <a:defRPr/>
            </a:pPr>
            <a:endParaRPr lang="it-IT" dirty="0"/>
          </a:p>
        </p:txBody>
      </p:sp>
      <p:pic>
        <p:nvPicPr>
          <p:cNvPr id="9" name="Immagine 8" descr="logoAD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pic>
        <p:nvPicPr>
          <p:cNvPr id="11" name="Immagine 10" descr="almaorientati_leone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  <p:cxnSp>
        <p:nvCxnSpPr>
          <p:cNvPr id="18" name="Connettore 1 17"/>
          <p:cNvCxnSpPr/>
          <p:nvPr userDrawn="1"/>
        </p:nvCxnSpPr>
        <p:spPr>
          <a:xfrm flipV="1">
            <a:off x="7884368" y="0"/>
            <a:ext cx="0" cy="69269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Trebuchet MS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Trebuchet MS"/>
              </a:rPr>
            </a:br>
            <a:endParaRPr lang="it-IT" sz="2000" u="sng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0601-EE7E-4944-BBA3-1E1351890D1F}" type="slidenum">
              <a:rPr lang="it-IT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anno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82768" cy="5428580"/>
          </a:xfrm>
        </p:spPr>
        <p:txBody>
          <a:bodyPr/>
          <a:lstStyle>
            <a:lvl1pPr>
              <a:buFontTx/>
              <a:buBlip>
                <a:blip r:embed="rId3"/>
              </a:buBlip>
              <a:defRPr sz="2000"/>
            </a:lvl1pPr>
            <a:lvl2pPr>
              <a:buFontTx/>
              <a:buBlip>
                <a:blip r:embed="rId4"/>
              </a:buBlip>
              <a:defRPr sz="1800"/>
            </a:lvl2pPr>
            <a:lvl3pPr>
              <a:buFontTx/>
              <a:buBlip>
                <a:blip r:embed="rId5"/>
              </a:buBlip>
              <a:defRPr sz="1600"/>
            </a:lvl3pPr>
            <a:lvl4pPr>
              <a:buFontTx/>
              <a:buBlip>
                <a:blip r:embed="rId6"/>
              </a:buBlip>
              <a:defRPr sz="1400"/>
            </a:lvl4pPr>
            <a:lvl5pPr>
              <a:buFontTx/>
              <a:buBlip>
                <a:blip r:embed="rId7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12" name="Immagine 11" descr="almaorientati_leone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co senza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Trebuchet MS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Trebuchet MS"/>
              </a:rPr>
            </a:br>
            <a:endParaRPr lang="it-IT" sz="2000" u="sng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54031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1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 sz="800" i="1"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data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75A12187-104A-4083-9F61-4FD6E14131D8}" type="slidenum">
              <a:rPr lang="it-I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pic>
        <p:nvPicPr>
          <p:cNvPr id="11" name="Immagine 10" descr="almaorientati_leone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co con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Trebuchet MS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Trebuchet MS"/>
              </a:rPr>
            </a:br>
            <a:endParaRPr lang="it-IT" sz="2000" u="sng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456498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2"/>
                </a:solidFill>
              </a:defRPr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1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data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4D11-582E-499D-B39D-00CF68D1AB32}" type="slidenum">
              <a:rPr lang="it-IT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1" name="Immagine 10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1258888" y="5589588"/>
            <a:ext cx="7783512" cy="7191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srgbClr val="066336"/>
                </a:solidFill>
              </a:rPr>
              <a:t>Inserisci testo</a:t>
            </a:r>
            <a:endParaRPr lang="it-IT" dirty="0">
              <a:solidFill>
                <a:srgbClr val="066336"/>
              </a:solidFill>
            </a:endParaRPr>
          </a:p>
        </p:txBody>
      </p:sp>
      <p:pic>
        <p:nvPicPr>
          <p:cNvPr id="13" name="Immagine 12" descr="almaorientati_leone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co a tutt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Trebuchet MS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Trebuchet MS"/>
              </a:rPr>
            </a:br>
            <a:endParaRPr lang="it-IT" sz="2000" u="sng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101743" y="908720"/>
            <a:ext cx="8927957" cy="54158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D2B60A1D-5C5A-4F45-80C9-6B714326F91F}" type="slidenum">
              <a:rPr lang="it-IT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it-IT" smtClean="0">
                <a:solidFill>
                  <a:srgbClr val="000000">
                    <a:tint val="75000"/>
                  </a:srgbClr>
                </a:solidFill>
              </a:rPr>
              <a:t>Autore, anno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pic>
        <p:nvPicPr>
          <p:cNvPr id="11" name="Immagine 10" descr="almaorientati_leone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27000" y="188640"/>
            <a:ext cx="8837488" cy="61206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2"/>
          <p:cNvSpPr>
            <a:spLocks noGrp="1"/>
          </p:cNvSpPr>
          <p:nvPr>
            <p:ph type="dt" sz="half" idx="11"/>
          </p:nvPr>
        </p:nvSpPr>
        <p:spPr>
          <a:xfrm>
            <a:off x="1079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>
                <a:solidFill>
                  <a:srgbClr val="000000">
                    <a:tint val="75000"/>
                  </a:srgbClr>
                </a:solidFill>
              </a:rPr>
              <a:t>Autore, data</a:t>
            </a:r>
            <a:endParaRPr lang="it-IT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AF2B-5C32-4C11-86D0-8BD08E828515}" type="slidenum">
              <a:rPr lang="it-IT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Immagine 6" descr="almaorientati_leone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210500" y="116632"/>
            <a:ext cx="580529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madiploma GRAFI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>
          <a:xfrm>
            <a:off x="283483" y="5848808"/>
            <a:ext cx="8569325" cy="719138"/>
          </a:xfrm>
          <a:prstGeom prst="rect">
            <a:avLst/>
          </a:prstGeom>
          <a:solidFill>
            <a:srgbClr val="FFFF00">
              <a:alpha val="17000"/>
            </a:srgbClr>
          </a:solidFill>
          <a:ln w="12700" cap="rnd" cmpd="sng">
            <a:solidFill>
              <a:srgbClr val="006600"/>
            </a:solidFill>
          </a:ln>
        </p:spPr>
        <p:txBody>
          <a:bodyPr lIns="72000" tIns="36000" rIns="72000" bIns="36000"/>
          <a:lstStyle>
            <a:lvl1pPr marL="0" indent="0"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1pPr>
            <a:lvl2pPr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2pPr>
            <a:lvl3pPr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3pPr>
            <a:lvl4pPr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4pPr>
            <a:lvl5pPr>
              <a:buFontTx/>
              <a:buNone/>
              <a:defRPr sz="1800" b="1">
                <a:solidFill>
                  <a:srgbClr val="006600"/>
                </a:solidFill>
                <a:latin typeface="+mn-lt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771800" y="101749"/>
            <a:ext cx="6300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2" hasCustomPrompt="1"/>
          </p:nvPr>
        </p:nvSpPr>
        <p:spPr>
          <a:xfrm>
            <a:off x="7454016" y="6590007"/>
            <a:ext cx="158425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000" b="1" i="1" baseline="0">
                <a:solidFill>
                  <a:srgbClr val="006600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1000" b="1" i="1">
                <a:solidFill>
                  <a:srgbClr val="006600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000" b="1" i="1">
                <a:solidFill>
                  <a:srgbClr val="006600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000" b="1" i="1">
                <a:solidFill>
                  <a:srgbClr val="006600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000" b="1" i="1">
                <a:solidFill>
                  <a:srgbClr val="006600"/>
                </a:solidFill>
              </a:defRPr>
            </a:lvl5pPr>
          </a:lstStyle>
          <a:p>
            <a:pPr lvl="0"/>
            <a:r>
              <a:rPr lang="it-IT" dirty="0" err="1" smtClean="0"/>
              <a:t>ins</a:t>
            </a:r>
            <a:r>
              <a:rPr lang="it-IT" dirty="0" smtClean="0"/>
              <a:t> testo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600" y="908720"/>
            <a:ext cx="8940800" cy="5428580"/>
          </a:xfrm>
        </p:spPr>
        <p:txBody>
          <a:bodyPr/>
          <a:lstStyle>
            <a:lvl1pPr>
              <a:buFontTx/>
              <a:buBlip>
                <a:blip r:embed="rId2"/>
              </a:buBlip>
              <a:defRPr sz="2000"/>
            </a:lvl1pPr>
            <a:lvl2pPr>
              <a:buFontTx/>
              <a:buBlip>
                <a:blip r:embed="rId3"/>
              </a:buBlip>
              <a:defRPr sz="1800"/>
            </a:lvl2pPr>
            <a:lvl3pPr>
              <a:buFontTx/>
              <a:buBlip>
                <a:blip r:embed="rId4"/>
              </a:buBlip>
              <a:defRPr sz="1600"/>
            </a:lvl3pPr>
            <a:lvl4pPr>
              <a:buFontTx/>
              <a:buBlip>
                <a:blip r:embed="rId5"/>
              </a:buBlip>
              <a:defRPr sz="1400"/>
            </a:lvl4pPr>
            <a:lvl5pPr>
              <a:buFontTx/>
              <a:buBlip>
                <a:blip r:embed="rId6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DB9F0-101E-40DE-9D6B-CABD62B700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pic>
        <p:nvPicPr>
          <p:cNvPr id="9" name="Immagine 8" descr="logoAD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0601-EE7E-4944-BBA3-1E1351890D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82768" cy="5428580"/>
          </a:xfrm>
        </p:spPr>
        <p:txBody>
          <a:bodyPr/>
          <a:lstStyle>
            <a:lvl1pPr>
              <a:buFontTx/>
              <a:buBlip>
                <a:blip r:embed="rId3"/>
              </a:buBlip>
              <a:defRPr sz="2000"/>
            </a:lvl1pPr>
            <a:lvl2pPr>
              <a:buFontTx/>
              <a:buBlip>
                <a:blip r:embed="rId4"/>
              </a:buBlip>
              <a:defRPr sz="1800"/>
            </a:lvl2pPr>
            <a:lvl3pPr>
              <a:buFontTx/>
              <a:buBlip>
                <a:blip r:embed="rId5"/>
              </a:buBlip>
              <a:defRPr sz="1600"/>
            </a:lvl3pPr>
            <a:lvl4pPr>
              <a:buFontTx/>
              <a:buBlip>
                <a:blip r:embed="rId6"/>
              </a:buBlip>
              <a:defRPr sz="1400"/>
            </a:lvl4pPr>
            <a:lvl5pPr>
              <a:buFontTx/>
              <a:buBlip>
                <a:blip r:embed="rId7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a tutt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101743" y="908720"/>
            <a:ext cx="8927957" cy="54158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0A1D-5C5A-4F45-80C9-6B714326F9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2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con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Rettangolo arrotondato 4"/>
          <p:cNvSpPr/>
          <p:nvPr/>
        </p:nvSpPr>
        <p:spPr>
          <a:xfrm>
            <a:off x="1258888" y="5589588"/>
            <a:ext cx="7783512" cy="7191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smtClean="0">
                <a:solidFill>
                  <a:srgbClr val="066336"/>
                </a:solidFill>
              </a:rPr>
              <a:t>Inserisci testo</a:t>
            </a:r>
            <a:endParaRPr lang="it-IT" dirty="0">
              <a:solidFill>
                <a:srgbClr val="066336"/>
              </a:solidFill>
            </a:endParaRPr>
          </a:p>
        </p:txBody>
      </p:sp>
      <p:sp>
        <p:nvSpPr>
          <p:cNvPr id="6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4564980"/>
          </a:xfrm>
        </p:spPr>
        <p:txBody>
          <a:bodyPr/>
          <a:lstStyle>
            <a:lvl1pPr>
              <a:buFontTx/>
              <a:buNone/>
              <a:defRPr sz="2000">
                <a:solidFill>
                  <a:schemeClr val="tx2"/>
                </a:solidFill>
              </a:defRPr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data 2"/>
          <p:cNvSpPr>
            <a:spLocks noGrp="1"/>
          </p:cNvSpPr>
          <p:nvPr>
            <p:ph type="dt" sz="half" idx="11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A4D11-582E-499D-B39D-00CF68D1AB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11" name="Immagine 10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senza com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141413" y="908050"/>
            <a:ext cx="1587" cy="5429250"/>
          </a:xfrm>
          <a:prstGeom prst="line">
            <a:avLst/>
          </a:prstGeom>
          <a:ln w="190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Segnaposto titolo 1"/>
          <p:cNvSpPr txBox="1">
            <a:spLocks/>
          </p:cNvSpPr>
          <p:nvPr/>
        </p:nvSpPr>
        <p:spPr>
          <a:xfrm>
            <a:off x="0" y="0"/>
            <a:ext cx="9144000" cy="69215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tIns="180000" bIns="18000" anchor="b"/>
          <a:lstStyle/>
          <a:p>
            <a:pPr fontAlgn="auto">
              <a:spcAft>
                <a:spcPts val="0"/>
              </a:spcAft>
              <a:defRPr/>
            </a:pPr>
            <a: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it-IT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it-IT" sz="2000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744668" cy="54031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prstGeom prst="flowChartInternalStorage">
            <a:avLst/>
          </a:prstGeo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data 2"/>
          <p:cNvSpPr>
            <a:spLocks noGrp="1"/>
          </p:cNvSpPr>
          <p:nvPr>
            <p:ph type="dt" sz="half" idx="11"/>
          </p:nvPr>
        </p:nvSpPr>
        <p:spPr>
          <a:xfrm>
            <a:off x="825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2187-104A-4083-9F61-4FD6E14131D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pic>
        <p:nvPicPr>
          <p:cNvPr id="10" name="Immagine 9" descr="logoAD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89713" y="86522"/>
            <a:ext cx="910915" cy="548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27000" y="188640"/>
            <a:ext cx="8837488" cy="6120680"/>
          </a:xfrm>
        </p:spPr>
        <p:txBody>
          <a:bodyPr/>
          <a:lstStyle>
            <a:lvl1pPr>
              <a:buFontTx/>
              <a:buNone/>
              <a:defRPr sz="2000"/>
            </a:lvl1pPr>
            <a:lvl2pPr>
              <a:buFontTx/>
              <a:buBlip>
                <a:blip r:embed="rId2"/>
              </a:buBlip>
              <a:defRPr sz="1800"/>
            </a:lvl2pPr>
            <a:lvl3pPr>
              <a:buFontTx/>
              <a:buBlip>
                <a:blip r:embed="rId3"/>
              </a:buBlip>
              <a:defRPr sz="1600"/>
            </a:lvl3pPr>
            <a:lvl4pPr>
              <a:buFontTx/>
              <a:buBlip>
                <a:blip r:embed="rId4"/>
              </a:buBlip>
              <a:defRPr sz="1400"/>
            </a:lvl4pPr>
            <a:lvl5pPr>
              <a:buFontTx/>
              <a:buBlip>
                <a:blip r:embed="rId5"/>
              </a:buBlip>
              <a:defRPr sz="12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4484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data 2"/>
          <p:cNvSpPr>
            <a:spLocks noGrp="1"/>
          </p:cNvSpPr>
          <p:nvPr>
            <p:ph type="dt" sz="half" idx="11"/>
          </p:nvPr>
        </p:nvSpPr>
        <p:spPr>
          <a:xfrm>
            <a:off x="1079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0245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AF2B-5C32-4C11-86D0-8BD08E8285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parato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378695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rmAutofit/>
          </a:bodyPr>
          <a:lstStyle>
            <a:lvl1pPr algn="l">
              <a:defRPr sz="3600" b="1">
                <a:solidFill>
                  <a:schemeClr val="bg2">
                    <a:lumMod val="75000"/>
                  </a:schemeClr>
                </a:solidFill>
                <a:effectLst/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6228" y="4534520"/>
            <a:ext cx="6455320" cy="105792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5" name="Immagine 4" descr="almadiplomaLOGO_bianc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901896" y="1628800"/>
            <a:ext cx="4128924" cy="4320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ADAO-cov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378695"/>
          </a:xfrm>
          <a:prstGeom prst="flowChartInternal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rmAutofit/>
          </a:bodyPr>
          <a:lstStyle>
            <a:lvl1pPr algn="l">
              <a:defRPr sz="3600" b="1">
                <a:solidFill>
                  <a:schemeClr val="bg2">
                    <a:lumMod val="75000"/>
                  </a:schemeClr>
                </a:solidFill>
                <a:effectLst/>
                <a:latin typeface="Trebuchet M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6228" y="4534520"/>
            <a:ext cx="6455320" cy="1057920"/>
          </a:xfrm>
          <a:prstGeom prst="flowChartInternal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i="1"/>
            </a:lvl1pPr>
          </a:lstStyle>
          <a:p>
            <a:pPr>
              <a:defRPr/>
            </a:pPr>
            <a:r>
              <a:rPr lang="it-IT" dirty="0" smtClean="0"/>
              <a:t>Autore, data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pic>
        <p:nvPicPr>
          <p:cNvPr id="16" name="Immagine 15" descr="diamanteAD_noscritt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762000" cy="466725"/>
          </a:xfrm>
          <a:prstGeom prst="rect">
            <a:avLst/>
          </a:prstGeom>
        </p:spPr>
      </p:pic>
      <p:pic>
        <p:nvPicPr>
          <p:cNvPr id="17" name="Immagine 16" descr="logoAD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5576" y="-603448"/>
            <a:ext cx="4423249" cy="2664296"/>
          </a:xfrm>
          <a:prstGeom prst="rect">
            <a:avLst/>
          </a:prstGeom>
        </p:spPr>
      </p:pic>
      <p:pic>
        <p:nvPicPr>
          <p:cNvPr id="18" name="Immagine 17" descr="almadiplomaLOGO_bianc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901896" y="1628800"/>
            <a:ext cx="4128924" cy="432048"/>
          </a:xfrm>
          <a:prstGeom prst="rect">
            <a:avLst/>
          </a:prstGeom>
        </p:spPr>
      </p:pic>
      <p:sp>
        <p:nvSpPr>
          <p:cNvPr id="19" name="CasellaDiTesto 18"/>
          <p:cNvSpPr txBox="1"/>
          <p:nvPr userDrawn="1"/>
        </p:nvSpPr>
        <p:spPr>
          <a:xfrm>
            <a:off x="6372200" y="1124744"/>
            <a:ext cx="2544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spc="300" dirty="0" err="1" smtClean="0"/>
              <a:t>A</a:t>
            </a:r>
            <a:r>
              <a:rPr lang="it-IT" sz="2000" b="1" spc="300" dirty="0" err="1" smtClean="0"/>
              <a:t>lma</a:t>
            </a:r>
            <a:r>
              <a:rPr lang="it-IT" sz="2800" b="1" spc="300" dirty="0" err="1" smtClean="0">
                <a:latin typeface="Rockwell" pitchFamily="18" charset="0"/>
                <a:cs typeface="Aharoni" pitchFamily="2" charset="-79"/>
              </a:rPr>
              <a:t>O</a:t>
            </a:r>
            <a:r>
              <a:rPr lang="it-IT" sz="2000" b="1" spc="300" dirty="0" err="1" smtClean="0"/>
              <a:t>rièntati</a:t>
            </a:r>
            <a:endParaRPr lang="it-IT" sz="2000" b="1" spc="300" dirty="0"/>
          </a:p>
        </p:txBody>
      </p:sp>
      <p:pic>
        <p:nvPicPr>
          <p:cNvPr id="15" name="Immagine 14" descr="almaorientati_leone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834236" y="1005111"/>
            <a:ext cx="580529" cy="57606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i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 dirty="0" smtClean="0"/>
              <a:t>Autore, data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83F2C1-00D6-4677-AB52-2D34725C492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4" r:id="rId9"/>
    <p:sldLayoutId id="2147483681" r:id="rId10"/>
    <p:sldLayoutId id="2147483742" r:id="rId11"/>
    <p:sldLayoutId id="2147483757" r:id="rId12"/>
    <p:sldLayoutId id="2147483744" r:id="rId13"/>
    <p:sldLayoutId id="2147483698" r:id="rId14"/>
    <p:sldLayoutId id="2147483746" r:id="rId15"/>
    <p:sldLayoutId id="2147483758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8"/>
        </a:buBlip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20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21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22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60ad.it/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200" dirty="0" smtClean="0"/>
              <a:t>Presentazione del Corso di formazione su </a:t>
            </a:r>
            <a:r>
              <a:rPr lang="it-IT" sz="4200" dirty="0" err="1" smtClean="0"/>
              <a:t>CV</a:t>
            </a:r>
            <a:r>
              <a:rPr lang="it-IT" sz="4200" dirty="0" smtClean="0"/>
              <a:t> e Piattaforma per l’intermediazione</a:t>
            </a:r>
            <a:br>
              <a:rPr lang="it-IT" sz="4200" dirty="0" smtClean="0"/>
            </a:b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Elio Pasca</a:t>
            </a:r>
          </a:p>
          <a:p>
            <a:r>
              <a:rPr lang="it-IT" dirty="0" smtClean="0"/>
              <a:t>Bologna 3 e 11 marzo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9644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strumenti </a:t>
            </a:r>
            <a:r>
              <a:rPr lang="it-IT" dirty="0" smtClean="0"/>
              <a:t>del Progetto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6DB9F0-101E-40DE-9D6B-CABD62B70013}" type="slidenum">
              <a:rPr lang="it-IT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B34E0D-2F6D-4EBB-B91E-070795B11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C2B34E0D-2F6D-4EBB-B91E-070795B11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E03788-5169-47D1-8C98-AF2F8972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AAE03788-5169-47D1-8C98-AF2F89728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56ED37-8493-40BE-8F63-BFE8CAFC4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5056ED37-8493-40BE-8F63-BFE8CAFC4C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2E0C67-DBA9-4C31-88CA-6E44DF4F5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AF2E0C67-DBA9-4C31-88CA-6E44DF4F5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952B51-0151-425A-9830-D8E17D80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96952B51-0151-425A-9830-D8E17D80A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F43D8-B1F3-42ED-89EC-BEB9AF532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graphicEl>
                                              <a:dgm id="{48AF43D8-B1F3-42ED-89EC-BEB9AF532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08CD6E-2487-47D4-BD4F-0245EE9CB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5808CD6E-2487-47D4-BD4F-0245EE9CB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B99C09-EE3C-4164-BD6E-9EA72E7A2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FDB99C09-EE3C-4164-BD6E-9EA72E7A2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E4942-AA1D-4D34-A350-2191A0ABCB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graphicEl>
                                              <a:dgm id="{142E4942-AA1D-4D34-A350-2191A0ABCB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di intermediazione: normativa di riferimento</a:t>
            </a:r>
            <a:endParaRPr lang="it-IT" dirty="0"/>
          </a:p>
        </p:txBody>
      </p:sp>
      <p:sp>
        <p:nvSpPr>
          <p:cNvPr id="5" name="Segnaposto contenuto 3"/>
          <p:cNvSpPr>
            <a:spLocks noGrp="1"/>
          </p:cNvSpPr>
          <p:nvPr>
            <p:ph idx="1"/>
          </p:nvPr>
        </p:nvSpPr>
        <p:spPr bwMode="auto">
          <a:xfrm>
            <a:off x="251520" y="1052736"/>
            <a:ext cx="8604448" cy="5256584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2400" b="1" dirty="0" smtClean="0">
                <a:solidFill>
                  <a:srgbClr val="006600"/>
                </a:solidFill>
              </a:rPr>
              <a:t>La legge “Biagi” (276/2003) ha introdotto cinque tipologie di attività di mediazione tra domanda e offerta di lavoro, fra cui le </a:t>
            </a:r>
            <a:r>
              <a:rPr lang="it-IT" sz="2400" b="1" dirty="0" smtClean="0">
                <a:solidFill>
                  <a:srgbClr val="FF9900"/>
                </a:solidFill>
              </a:rPr>
              <a:t>agenzie di intermediazione</a:t>
            </a:r>
            <a:r>
              <a:rPr lang="it-IT" sz="2400" b="1" dirty="0" smtClean="0">
                <a:solidFill>
                  <a:srgbClr val="006600"/>
                </a:solidFill>
              </a:rPr>
              <a:t>;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</a:rPr>
              <a:t>    queste per operare sul mercato devono soddisfare determinati requisiti di legge e ricevere l’autorizzazione del Ministero del Lavoro; </a:t>
            </a:r>
          </a:p>
          <a:p>
            <a:pPr>
              <a:buNone/>
              <a:defRPr/>
            </a:pPr>
            <a:endParaRPr lang="it-IT" sz="2400" b="1" dirty="0" smtClean="0">
              <a:solidFill>
                <a:srgbClr val="006600"/>
              </a:solidFill>
            </a:endParaRPr>
          </a:p>
          <a:p>
            <a:pPr>
              <a:defRPr/>
            </a:pPr>
            <a:r>
              <a:rPr lang="it-IT" sz="2400" b="1" dirty="0" smtClean="0">
                <a:solidFill>
                  <a:srgbClr val="006600"/>
                </a:solidFill>
                <a:latin typeface="Trebuchet MS" pitchFamily="34" charset="0"/>
              </a:rPr>
              <a:t>L’art. 29 della legge 111/2011 offre agli </a:t>
            </a:r>
            <a:r>
              <a:rPr lang="it-IT" sz="2400" b="1" dirty="0" smtClean="0">
                <a:solidFill>
                  <a:srgbClr val="FF9900"/>
                </a:solidFill>
                <a:latin typeface="Trebuchet MS" pitchFamily="34" charset="0"/>
              </a:rPr>
              <a:t>Istituti secondari superiori </a:t>
            </a:r>
            <a:r>
              <a:rPr lang="it-IT" sz="2400" b="1" dirty="0" smtClean="0">
                <a:solidFill>
                  <a:srgbClr val="006600"/>
                </a:solidFill>
                <a:latin typeface="Trebuchet MS" pitchFamily="34" charset="0"/>
              </a:rPr>
              <a:t>e alle </a:t>
            </a:r>
            <a:r>
              <a:rPr lang="it-IT" sz="2400" b="1" dirty="0" smtClean="0">
                <a:solidFill>
                  <a:srgbClr val="FF9900"/>
                </a:solidFill>
                <a:latin typeface="Trebuchet MS" pitchFamily="34" charset="0"/>
              </a:rPr>
              <a:t>università</a:t>
            </a:r>
            <a:r>
              <a:rPr lang="it-IT" sz="2400" b="1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it-IT" sz="2400" b="1" dirty="0" smtClean="0">
                <a:solidFill>
                  <a:srgbClr val="006600"/>
                </a:solidFill>
                <a:latin typeface="Trebuchet MS" pitchFamily="34" charset="0"/>
              </a:rPr>
              <a:t>la possibilità di operare </a:t>
            </a:r>
            <a:r>
              <a:rPr lang="it-IT" sz="2400" b="1" dirty="0" smtClean="0">
                <a:solidFill>
                  <a:srgbClr val="FF9900"/>
                </a:solidFill>
                <a:latin typeface="Trebuchet MS" pitchFamily="34" charset="0"/>
              </a:rPr>
              <a:t>come agenzie di intermediazione </a:t>
            </a:r>
            <a:r>
              <a:rPr lang="it-IT" sz="2400" b="1" dirty="0" smtClean="0">
                <a:solidFill>
                  <a:srgbClr val="006600"/>
                </a:solidFill>
                <a:latin typeface="Trebuchet MS" pitchFamily="34" charset="0"/>
              </a:rPr>
              <a:t>senza dover soddisfare i requisiti previsti dalla legge </a:t>
            </a:r>
            <a:r>
              <a:rPr lang="it-IT" sz="2400" b="1" dirty="0" smtClean="0">
                <a:solidFill>
                  <a:srgbClr val="006600"/>
                </a:solidFill>
              </a:rPr>
              <a:t>“Biagi”, ma semplicemente inviando al Ministero del Lavoro una </a:t>
            </a:r>
            <a:r>
              <a:rPr lang="it-IT" sz="2400" b="1" dirty="0" smtClean="0">
                <a:solidFill>
                  <a:srgbClr val="FF9900"/>
                </a:solidFill>
              </a:rPr>
              <a:t>comunicazione di inizio attività</a:t>
            </a:r>
            <a:r>
              <a:rPr lang="it-IT" sz="2400" b="1" dirty="0" smtClean="0">
                <a:solidFill>
                  <a:srgbClr val="0066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Condizioni per lo svolgimento dell’attività di intermediazione</a:t>
            </a:r>
            <a:endParaRPr lang="it-IT" dirty="0"/>
          </a:p>
        </p:txBody>
      </p:sp>
      <p:sp>
        <p:nvSpPr>
          <p:cNvPr id="7" name="Segnaposto contenuto 3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6093296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5600" lvl="1" indent="0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Gli istituti che intendono svolgere attività di intermediazione devono soddisfare </a:t>
            </a:r>
            <a:r>
              <a:rPr lang="it-IT" sz="2400" b="1" u="sng" dirty="0" smtClean="0">
                <a:solidFill>
                  <a:srgbClr val="006600"/>
                </a:solidFill>
                <a:cs typeface="Calibri" pitchFamily="34" charset="0"/>
              </a:rPr>
              <a:t>4 condizioni</a:t>
            </a:r>
          </a:p>
          <a:p>
            <a:pPr marL="355600" lvl="1" indent="0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2000" i="1" dirty="0" smtClean="0">
                <a:solidFill>
                  <a:srgbClr val="006600"/>
                </a:solidFill>
                <a:cs typeface="Calibri" pitchFamily="34" charset="0"/>
              </a:rPr>
              <a:t>(vedi circolare congiunta del MIUR e del Ministero del Lavoro del 4/8/2011 e DML 20/09/2011)</a:t>
            </a:r>
            <a:r>
              <a:rPr lang="it-IT" sz="2400" dirty="0" smtClean="0">
                <a:solidFill>
                  <a:srgbClr val="006600"/>
                </a:solidFill>
                <a:cs typeface="Calibri" pitchFamily="34" charset="0"/>
              </a:rPr>
              <a:t>:</a:t>
            </a:r>
          </a:p>
          <a:p>
            <a:pPr marL="627063" lvl="1" indent="-271463">
              <a:spcBef>
                <a:spcPts val="600"/>
              </a:spcBef>
              <a:buFontTx/>
              <a:buAutoNum type="arabicPeriod"/>
              <a:defRPr/>
            </a:pPr>
            <a:r>
              <a:rPr lang="it-IT" sz="2200" b="1" dirty="0" smtClean="0">
                <a:solidFill>
                  <a:srgbClr val="006600"/>
                </a:solidFill>
                <a:cs typeface="Calibri" pitchFamily="34" charset="0"/>
              </a:rPr>
              <a:t>Inviare comunicazione di inizio attività per l’</a:t>
            </a:r>
            <a:r>
              <a:rPr lang="it-IT" sz="2200" b="1" dirty="0" smtClean="0">
                <a:solidFill>
                  <a:srgbClr val="FF9900"/>
                </a:solidFill>
                <a:cs typeface="Calibri" pitchFamily="34" charset="0"/>
              </a:rPr>
              <a:t>iscrizione all’Albo informatico del Ministero del Lavoro</a:t>
            </a:r>
            <a:r>
              <a:rPr lang="it-IT" sz="2200" b="1" dirty="0" smtClean="0">
                <a:solidFill>
                  <a:srgbClr val="006600"/>
                </a:solidFill>
                <a:cs typeface="Calibri" pitchFamily="34" charset="0"/>
              </a:rPr>
              <a:t>;</a:t>
            </a:r>
          </a:p>
          <a:p>
            <a:pPr marL="627063" lvl="1" indent="-271463">
              <a:spcBef>
                <a:spcPts val="600"/>
              </a:spcBef>
              <a:buFontTx/>
              <a:buAutoNum type="arabicPeriod"/>
              <a:defRPr/>
            </a:pPr>
            <a:r>
              <a:rPr lang="it-IT" sz="2200" b="1" dirty="0" smtClean="0">
                <a:solidFill>
                  <a:srgbClr val="006600"/>
                </a:solidFill>
                <a:cs typeface="Calibri" pitchFamily="34" charset="0"/>
              </a:rPr>
              <a:t>pubblicare e </a:t>
            </a:r>
            <a:r>
              <a:rPr lang="it-IT" sz="2200" b="1" dirty="0" smtClean="0">
                <a:solidFill>
                  <a:srgbClr val="FF9900"/>
                </a:solidFill>
                <a:cs typeface="Calibri" pitchFamily="34" charset="0"/>
              </a:rPr>
              <a:t>rendere accessibili gratuitamente sul sito istituzionale i curricula </a:t>
            </a:r>
            <a:r>
              <a:rPr lang="it-IT" sz="2200" b="1" dirty="0" smtClean="0">
                <a:solidFill>
                  <a:srgbClr val="006600"/>
                </a:solidFill>
                <a:cs typeface="Calibri" pitchFamily="34" charset="0"/>
              </a:rPr>
              <a:t>dei propri studenti dell’ultimo anno di corso e dei diplomati fino ad almeno 12 mesi dopo il conseguimento del titolo di studio; </a:t>
            </a:r>
          </a:p>
          <a:p>
            <a:pPr marL="627063" lvl="1" indent="-271463">
              <a:spcBef>
                <a:spcPts val="600"/>
              </a:spcBef>
              <a:buFontTx/>
              <a:buAutoNum type="arabicPeriod"/>
              <a:defRPr/>
            </a:pPr>
            <a:r>
              <a:rPr lang="it-IT" sz="2200" b="1" dirty="0" smtClean="0">
                <a:solidFill>
                  <a:srgbClr val="006600"/>
                </a:solidFill>
                <a:cs typeface="Calibri" pitchFamily="34" charset="0"/>
              </a:rPr>
              <a:t>stabilire </a:t>
            </a:r>
            <a:r>
              <a:rPr lang="it-IT" sz="2200" b="1" dirty="0" smtClean="0">
                <a:solidFill>
                  <a:srgbClr val="FF9900"/>
                </a:solidFill>
                <a:cs typeface="Calibri" pitchFamily="34" charset="0"/>
              </a:rPr>
              <a:t>l’interconnessione alla Borsa Continua nazionale del Lavoro </a:t>
            </a:r>
            <a:r>
              <a:rPr lang="it-IT" sz="2200" b="1" dirty="0" smtClean="0">
                <a:solidFill>
                  <a:srgbClr val="006600"/>
                </a:solidFill>
                <a:cs typeface="Calibri" pitchFamily="34" charset="0"/>
              </a:rPr>
              <a:t>tramite il portale </a:t>
            </a:r>
            <a:r>
              <a:rPr lang="it-IT" sz="2200" b="1" dirty="0" err="1" smtClean="0">
                <a:solidFill>
                  <a:srgbClr val="006600"/>
                </a:solidFill>
                <a:cs typeface="Calibri" pitchFamily="34" charset="0"/>
              </a:rPr>
              <a:t>cliclavoro</a:t>
            </a:r>
            <a:r>
              <a:rPr lang="it-IT" sz="2200" b="1" dirty="0" smtClean="0">
                <a:solidFill>
                  <a:srgbClr val="006600"/>
                </a:solidFill>
                <a:cs typeface="Calibri" pitchFamily="34" charset="0"/>
              </a:rPr>
              <a:t> ed inviare periodicamente tutte le informazioni richieste per il monitoraggio, secondo le modalità stabilite da apposito DM;</a:t>
            </a:r>
          </a:p>
          <a:p>
            <a:pPr marL="627063" lvl="1" indent="-271463">
              <a:spcBef>
                <a:spcPts val="600"/>
              </a:spcBef>
              <a:buFontTx/>
              <a:buAutoNum type="arabicPeriod"/>
              <a:defRPr/>
            </a:pPr>
            <a:r>
              <a:rPr lang="it-IT" sz="2200" b="1" dirty="0" smtClean="0">
                <a:solidFill>
                  <a:srgbClr val="006600"/>
                </a:solidFill>
                <a:cs typeface="Calibri" pitchFamily="34" charset="0"/>
              </a:rPr>
              <a:t>Svolgere </a:t>
            </a:r>
            <a:r>
              <a:rPr lang="it-IT" sz="2200" b="1" dirty="0" smtClean="0">
                <a:solidFill>
                  <a:srgbClr val="FF9900"/>
                </a:solidFill>
                <a:cs typeface="Calibri" pitchFamily="34" charset="0"/>
              </a:rPr>
              <a:t>l’attività di intermediazione senza  nuovi o maggiori oneri </a:t>
            </a:r>
            <a:r>
              <a:rPr lang="it-IT" sz="2200" b="1" dirty="0" smtClean="0">
                <a:solidFill>
                  <a:srgbClr val="006600"/>
                </a:solidFill>
                <a:cs typeface="Calibri" pitchFamily="34" charset="0"/>
              </a:rPr>
              <a:t>finanziari per l’istituto.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Campagna di Comunicazione – Concorso studenti</a:t>
            </a:r>
            <a:endParaRPr lang="it-IT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89408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2483768" y="62068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hlinkClick r:id="rId3"/>
              </a:rPr>
              <a:t>www.360AD.it</a:t>
            </a:r>
            <a:r>
              <a:rPr lang="it-IT" sz="4000" dirty="0" smtClean="0"/>
              <a:t>    </a:t>
            </a:r>
            <a:endParaRPr lang="it-IT" sz="4000" dirty="0"/>
          </a:p>
        </p:txBody>
      </p:sp>
      <p:sp>
        <p:nvSpPr>
          <p:cNvPr id="10" name="Ovale 9"/>
          <p:cNvSpPr/>
          <p:nvPr/>
        </p:nvSpPr>
        <p:spPr>
          <a:xfrm>
            <a:off x="683568" y="3717032"/>
            <a:ext cx="6336704" cy="12241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043608" y="3861048"/>
            <a:ext cx="5802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/>
              <a:t>E Tu che animaletto sei?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Programma del Corso 1 (segue)</a:t>
            </a:r>
            <a:endParaRPr lang="it-IT" sz="2400" dirty="0"/>
          </a:p>
        </p:txBody>
      </p:sp>
      <p:sp>
        <p:nvSpPr>
          <p:cNvPr id="7" name="Segnaposto contenuto 3"/>
          <p:cNvSpPr>
            <a:spLocks noGrp="1"/>
          </p:cNvSpPr>
          <p:nvPr>
            <p:ph idx="1"/>
          </p:nvPr>
        </p:nvSpPr>
        <p:spPr>
          <a:xfrm>
            <a:off x="0" y="1286000"/>
            <a:ext cx="9144000" cy="5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1" indent="-271463">
              <a:spcBef>
                <a:spcPts val="600"/>
              </a:spcBef>
              <a:buFontTx/>
              <a:buAutoNum type="arabicPeriod"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Presentazione del Corso e normativa di riferimento</a:t>
            </a:r>
          </a:p>
          <a:p>
            <a:pPr marL="627063" lvl="1" indent="-271463">
              <a:spcBef>
                <a:spcPts val="600"/>
              </a:spcBef>
              <a:buFontTx/>
              <a:buAutoNum type="arabicPeriod"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Funzionamento della Piattaforma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		dott. Simone </a:t>
            </a:r>
            <a:r>
              <a:rPr lang="it-IT" sz="2400" b="1" dirty="0" err="1" smtClean="0">
                <a:solidFill>
                  <a:srgbClr val="006600"/>
                </a:solidFill>
                <a:cs typeface="Calibri" pitchFamily="34" charset="0"/>
              </a:rPr>
              <a:t>Pescerelli</a:t>
            </a:r>
            <a:endParaRPr lang="it-IT" sz="2400" b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>
              <a:spcBef>
                <a:spcPts val="600"/>
              </a:spcBef>
              <a:buFontTx/>
              <a:buAutoNum type="arabicPeriod"/>
              <a:defRPr/>
            </a:pPr>
            <a:endParaRPr lang="it-IT" sz="1000" b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 algn="ctr">
              <a:spcBef>
                <a:spcPts val="600"/>
              </a:spcBef>
              <a:buNone/>
              <a:defRPr/>
            </a:pPr>
            <a:r>
              <a:rPr lang="it-IT" sz="2400" i="1" dirty="0" smtClean="0">
                <a:solidFill>
                  <a:srgbClr val="006600"/>
                </a:solidFill>
                <a:cs typeface="Calibri" pitchFamily="34" charset="0"/>
              </a:rPr>
              <a:t>Risposte alle domande dei partecipanti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endParaRPr lang="it-IT" sz="1000" b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3. Testimonianza di utilizzo della Piattaforma in una realtà scolastica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		Prof. Maurizio </a:t>
            </a:r>
            <a:r>
              <a:rPr lang="it-IT" sz="2400" b="1" dirty="0" err="1" smtClean="0">
                <a:solidFill>
                  <a:srgbClr val="006600"/>
                </a:solidFill>
                <a:cs typeface="Calibri" pitchFamily="34" charset="0"/>
              </a:rPr>
              <a:t>Serafin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 – ITIS </a:t>
            </a:r>
            <a:r>
              <a:rPr lang="it-IT" sz="2400" b="1" dirty="0" err="1" smtClean="0">
                <a:solidFill>
                  <a:srgbClr val="006600"/>
                </a:solidFill>
                <a:cs typeface="Calibri" pitchFamily="34" charset="0"/>
              </a:rPr>
              <a:t>Sarrocchi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 di 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Siena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4. Testimonianza 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di un istituto che opera come Agenzia di intermediazione per l’impiego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		Prof. Mario Destro – Polo Scolastico di 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Adria</a:t>
            </a:r>
          </a:p>
          <a:p>
            <a:pPr marL="627063" lvl="1" indent="-271463" algn="ctr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…..</a:t>
            </a:r>
            <a:endParaRPr lang="it-IT" sz="2400" b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>
              <a:spcBef>
                <a:spcPts val="600"/>
              </a:spcBef>
              <a:buNone/>
              <a:defRPr/>
            </a:pPr>
            <a:endParaRPr lang="it-IT" sz="2400" b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>
              <a:spcBef>
                <a:spcPts val="600"/>
              </a:spcBef>
              <a:buNone/>
              <a:defRPr/>
            </a:pPr>
            <a:endParaRPr lang="it-IT" sz="2200" b="1" dirty="0" smtClean="0">
              <a:solidFill>
                <a:srgbClr val="006600"/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Programma del Corso</a:t>
            </a:r>
            <a:endParaRPr lang="it-IT" sz="2400" dirty="0"/>
          </a:p>
        </p:txBody>
      </p:sp>
      <p:sp>
        <p:nvSpPr>
          <p:cNvPr id="7" name="Segnaposto contenuto 3"/>
          <p:cNvSpPr>
            <a:spLocks noGrp="1"/>
          </p:cNvSpPr>
          <p:nvPr>
            <p:ph idx="1"/>
          </p:nvPr>
        </p:nvSpPr>
        <p:spPr>
          <a:xfrm>
            <a:off x="0" y="1025352"/>
            <a:ext cx="9144000" cy="5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5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. Compilazione 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del Curriculum Vitae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		dott.ssa Eleonora </a:t>
            </a:r>
            <a:r>
              <a:rPr lang="it-IT" sz="2400" b="1" dirty="0" err="1" smtClean="0">
                <a:solidFill>
                  <a:srgbClr val="006600"/>
                </a:solidFill>
                <a:cs typeface="Calibri" pitchFamily="34" charset="0"/>
              </a:rPr>
              <a:t>Bonafè</a:t>
            </a:r>
            <a:endParaRPr lang="it-IT" sz="2400" b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6. 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Il </a:t>
            </a:r>
            <a:r>
              <a:rPr lang="it-IT" sz="2400" b="1" dirty="0" err="1" smtClean="0">
                <a:solidFill>
                  <a:srgbClr val="006600"/>
                </a:solidFill>
                <a:cs typeface="Calibri" pitchFamily="34" charset="0"/>
              </a:rPr>
              <a:t>CV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 come attività didattica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		Prof. Maurizio </a:t>
            </a:r>
            <a:r>
              <a:rPr lang="it-IT" sz="2400" b="1" dirty="0" err="1" smtClean="0">
                <a:solidFill>
                  <a:srgbClr val="006600"/>
                </a:solidFill>
                <a:cs typeface="Calibri" pitchFamily="34" charset="0"/>
              </a:rPr>
              <a:t>Serafin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 – ITIS </a:t>
            </a:r>
            <a:r>
              <a:rPr lang="it-IT" sz="2400" b="1" dirty="0" err="1" smtClean="0">
                <a:solidFill>
                  <a:srgbClr val="006600"/>
                </a:solidFill>
                <a:cs typeface="Calibri" pitchFamily="34" charset="0"/>
              </a:rPr>
              <a:t>Sarrocchi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 di Siena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endParaRPr lang="it-IT" sz="1000" b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 algn="ctr">
              <a:spcBef>
                <a:spcPts val="600"/>
              </a:spcBef>
              <a:buNone/>
              <a:defRPr/>
            </a:pPr>
            <a:r>
              <a:rPr lang="it-IT" sz="2400" i="1" dirty="0" smtClean="0">
                <a:solidFill>
                  <a:srgbClr val="006600"/>
                </a:solidFill>
                <a:cs typeface="Calibri" pitchFamily="34" charset="0"/>
              </a:rPr>
              <a:t>Risposte </a:t>
            </a:r>
            <a:r>
              <a:rPr lang="it-IT" sz="2400" i="1" dirty="0" smtClean="0">
                <a:solidFill>
                  <a:srgbClr val="006600"/>
                </a:solidFill>
                <a:cs typeface="Calibri" pitchFamily="34" charset="0"/>
              </a:rPr>
              <a:t>alle domande dei partecipanti</a:t>
            </a:r>
          </a:p>
          <a:p>
            <a:pPr marL="627063" lvl="1" indent="-271463" algn="ctr">
              <a:spcBef>
                <a:spcPts val="600"/>
              </a:spcBef>
              <a:buNone/>
              <a:defRPr/>
            </a:pPr>
            <a:endParaRPr lang="it-IT" sz="1000" i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7. Prospettive di sviluppo del </a:t>
            </a:r>
            <a:r>
              <a:rPr lang="it-IT" sz="2400" b="1" dirty="0" err="1" smtClean="0">
                <a:solidFill>
                  <a:srgbClr val="006600"/>
                </a:solidFill>
                <a:cs typeface="Calibri" pitchFamily="34" charset="0"/>
              </a:rPr>
              <a:t>CV</a:t>
            </a: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 nell’ottica della valorizzazione delle competenze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dirty="0" smtClean="0">
                <a:solidFill>
                  <a:srgbClr val="006600"/>
                </a:solidFill>
                <a:cs typeface="Calibri" pitchFamily="34" charset="0"/>
              </a:rPr>
              <a:t>		Prof. Renato </a:t>
            </a:r>
            <a:r>
              <a:rPr lang="it-IT" sz="2400" b="1" dirty="0" err="1" smtClean="0">
                <a:solidFill>
                  <a:srgbClr val="006600"/>
                </a:solidFill>
                <a:cs typeface="Calibri" pitchFamily="34" charset="0"/>
              </a:rPr>
              <a:t>Salsone</a:t>
            </a:r>
            <a:endParaRPr lang="it-IT" sz="2400" b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>
              <a:spcBef>
                <a:spcPts val="600"/>
              </a:spcBef>
              <a:buNone/>
              <a:defRPr/>
            </a:pPr>
            <a:endParaRPr lang="it-IT" sz="1000" b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 algn="ctr">
              <a:spcBef>
                <a:spcPts val="600"/>
              </a:spcBef>
              <a:buNone/>
              <a:defRPr/>
            </a:pPr>
            <a:r>
              <a:rPr lang="it-IT" sz="2400" i="1" dirty="0" smtClean="0">
                <a:solidFill>
                  <a:srgbClr val="006600"/>
                </a:solidFill>
                <a:cs typeface="Calibri" pitchFamily="34" charset="0"/>
              </a:rPr>
              <a:t>Questionario di gradimento on-line</a:t>
            </a:r>
          </a:p>
          <a:p>
            <a:pPr marL="627063" lvl="1" indent="-271463" algn="ctr">
              <a:spcBef>
                <a:spcPts val="600"/>
              </a:spcBef>
              <a:buNone/>
              <a:defRPr/>
            </a:pPr>
            <a:endParaRPr lang="it-IT" sz="1000" i="1" dirty="0" smtClean="0">
              <a:solidFill>
                <a:srgbClr val="006600"/>
              </a:solidFill>
              <a:cs typeface="Calibri" pitchFamily="34" charset="0"/>
            </a:endParaRPr>
          </a:p>
          <a:p>
            <a:pPr marL="627063" lvl="1" indent="-271463">
              <a:spcBef>
                <a:spcPts val="600"/>
              </a:spcBef>
              <a:buNone/>
              <a:defRPr/>
            </a:pPr>
            <a:r>
              <a:rPr lang="it-IT" sz="2400" b="1" i="1" dirty="0" smtClean="0">
                <a:solidFill>
                  <a:srgbClr val="006600"/>
                </a:solidFill>
                <a:cs typeface="Calibri" pitchFamily="34" charset="0"/>
              </a:rPr>
              <a:t>- Chiusura dei lavori</a:t>
            </a:r>
          </a:p>
          <a:p>
            <a:pPr marL="627063" lvl="1" indent="-271463">
              <a:spcBef>
                <a:spcPts val="600"/>
              </a:spcBef>
              <a:buNone/>
              <a:defRPr/>
            </a:pPr>
            <a:endParaRPr lang="it-IT" sz="2200" b="1" dirty="0" smtClean="0">
              <a:solidFill>
                <a:srgbClr val="006600"/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out_nuovo_modello4">
  <a:themeElements>
    <a:clrScheme name="Personalizzato 1">
      <a:dk1>
        <a:srgbClr val="000000"/>
      </a:dk1>
      <a:lt1>
        <a:srgbClr val="FFFFFF"/>
      </a:lt1>
      <a:dk2>
        <a:srgbClr val="066336"/>
      </a:dk2>
      <a:lt2>
        <a:srgbClr val="FFB70B"/>
      </a:lt2>
      <a:accent1>
        <a:srgbClr val="099B55"/>
      </a:accent1>
      <a:accent2>
        <a:srgbClr val="FFF799"/>
      </a:accent2>
      <a:accent3>
        <a:srgbClr val="1E8445"/>
      </a:accent3>
      <a:accent4>
        <a:srgbClr val="FFEB00"/>
      </a:accent4>
      <a:accent5>
        <a:srgbClr val="B5039C"/>
      </a:accent5>
      <a:accent6>
        <a:srgbClr val="92D050"/>
      </a:accent6>
      <a:hlink>
        <a:srgbClr val="33CC33"/>
      </a:hlink>
      <a:folHlink>
        <a:srgbClr val="A116E0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layout_nuovo_modello4</Template>
  <TotalTime>6677</TotalTime>
  <Words>372</Words>
  <Application>Microsoft Office PowerPoint</Application>
  <PresentationFormat>Presentazione su schermo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layout_nuovo_modello4</vt:lpstr>
      <vt:lpstr>Presentazione del Corso di formazione su CV e Piattaforma per l’intermediazione </vt:lpstr>
      <vt:lpstr>Gli strumenti del Progetto</vt:lpstr>
      <vt:lpstr>Attività di intermediazione: normativa di riferimento</vt:lpstr>
      <vt:lpstr>Condizioni per lo svolgimento dell’attività di intermediazione</vt:lpstr>
      <vt:lpstr>Campagna di Comunicazione – Concorso studenti</vt:lpstr>
      <vt:lpstr>Programma del Corso 1 (segue)</vt:lpstr>
      <vt:lpstr>Programma del Corso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pagliacci</dc:creator>
  <cp:lastModifiedBy>pasca</cp:lastModifiedBy>
  <cp:revision>1617</cp:revision>
  <dcterms:created xsi:type="dcterms:W3CDTF">2012-08-08T09:45:54Z</dcterms:created>
  <dcterms:modified xsi:type="dcterms:W3CDTF">2015-03-03T12:24:21Z</dcterms:modified>
</cp:coreProperties>
</file>